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95" r:id="rId2"/>
    <p:sldId id="301" r:id="rId3"/>
    <p:sldId id="302" r:id="rId4"/>
    <p:sldId id="303" r:id="rId5"/>
    <p:sldId id="496" r:id="rId6"/>
    <p:sldId id="497" r:id="rId7"/>
    <p:sldId id="304" r:id="rId8"/>
    <p:sldId id="330" r:id="rId9"/>
    <p:sldId id="305" r:id="rId10"/>
    <p:sldId id="323" r:id="rId11"/>
    <p:sldId id="306" r:id="rId12"/>
    <p:sldId id="307" r:id="rId13"/>
    <p:sldId id="308" r:id="rId14"/>
    <p:sldId id="333" r:id="rId15"/>
    <p:sldId id="334" r:id="rId16"/>
    <p:sldId id="493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  <a:srgbClr val="FB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0CB4783A-5200-4446-87B4-2D781C3CA83D}"/>
    <pc:docChg chg="modSld">
      <pc:chgData name="Tariq Gilani" userId="f95dad9b-1e6c-498c-b573-9242e9268dd4" providerId="ADAL" clId="{0CB4783A-5200-4446-87B4-2D781C3CA83D}" dt="2022-02-18T02:48:32.718" v="7" actId="400"/>
      <pc:docMkLst>
        <pc:docMk/>
      </pc:docMkLst>
      <pc:sldChg chg="modSp mod">
        <pc:chgData name="Tariq Gilani" userId="f95dad9b-1e6c-498c-b573-9242e9268dd4" providerId="ADAL" clId="{0CB4783A-5200-4446-87B4-2D781C3CA83D}" dt="2022-02-18T02:48:32.718" v="7" actId="400"/>
        <pc:sldMkLst>
          <pc:docMk/>
          <pc:sldMk cId="4091393747" sldId="493"/>
        </pc:sldMkLst>
        <pc:spChg chg="mod">
          <ac:chgData name="Tariq Gilani" userId="f95dad9b-1e6c-498c-b573-9242e9268dd4" providerId="ADAL" clId="{0CB4783A-5200-4446-87B4-2D781C3CA83D}" dt="2022-02-18T02:48:32.718" v="7" actId="400"/>
          <ac:spMkLst>
            <pc:docMk/>
            <pc:sldMk cId="4091393747" sldId="493"/>
            <ac:spMk id="6" creationId="{6690299C-2BB9-4675-AF5E-B8320858E4A2}"/>
          </ac:spMkLst>
        </pc:spChg>
      </pc:sldChg>
    </pc:docChg>
  </pc:docChgLst>
  <pc:docChgLst>
    <pc:chgData name="Tariq Gilani" userId="f95dad9b-1e6c-498c-b573-9242e9268dd4" providerId="ADAL" clId="{93087D18-8B8F-4D55-8AE7-C86E8BDC4F8C}"/>
    <pc:docChg chg="undo redo custSel addSld delSld modSld sldOrd">
      <pc:chgData name="Tariq Gilani" userId="f95dad9b-1e6c-498c-b573-9242e9268dd4" providerId="ADAL" clId="{93087D18-8B8F-4D55-8AE7-C86E8BDC4F8C}" dt="2022-02-16T15:17:34.844" v="3600" actId="1076"/>
      <pc:docMkLst>
        <pc:docMk/>
      </pc:docMkLst>
      <pc:sldChg chg="delSp modSp del mod">
        <pc:chgData name="Tariq Gilani" userId="f95dad9b-1e6c-498c-b573-9242e9268dd4" providerId="ADAL" clId="{93087D18-8B8F-4D55-8AE7-C86E8BDC4F8C}" dt="2022-02-13T15:19:19.994" v="204" actId="47"/>
        <pc:sldMkLst>
          <pc:docMk/>
          <pc:sldMk cId="0" sldId="296"/>
        </pc:sldMkLst>
        <pc:spChg chg="del">
          <ac:chgData name="Tariq Gilani" userId="f95dad9b-1e6c-498c-b573-9242e9268dd4" providerId="ADAL" clId="{93087D18-8B8F-4D55-8AE7-C86E8BDC4F8C}" dt="2022-02-13T15:11:57.191" v="179" actId="478"/>
          <ac:spMkLst>
            <pc:docMk/>
            <pc:sldMk cId="0" sldId="296"/>
            <ac:spMk id="2" creationId="{8C7EDB3F-1836-402F-AF3D-0E9CD29EC107}"/>
          </ac:spMkLst>
        </pc:spChg>
        <pc:spChg chg="mod">
          <ac:chgData name="Tariq Gilani" userId="f95dad9b-1e6c-498c-b573-9242e9268dd4" providerId="ADAL" clId="{93087D18-8B8F-4D55-8AE7-C86E8BDC4F8C}" dt="2022-02-13T15:10:40.712" v="166" actId="255"/>
          <ac:spMkLst>
            <pc:docMk/>
            <pc:sldMk cId="0" sldId="296"/>
            <ac:spMk id="2253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12:11.013" v="180" actId="1076"/>
          <ac:spMkLst>
            <pc:docMk/>
            <pc:sldMk cId="0" sldId="296"/>
            <ac:spMk id="2253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12:16.362" v="181" actId="1076"/>
          <ac:spMkLst>
            <pc:docMk/>
            <pc:sldMk cId="0" sldId="296"/>
            <ac:spMk id="22532" creationId="{00000000-0000-0000-0000-000000000000}"/>
          </ac:spMkLst>
        </pc:spChg>
        <pc:picChg chg="mod">
          <ac:chgData name="Tariq Gilani" userId="f95dad9b-1e6c-498c-b573-9242e9268dd4" providerId="ADAL" clId="{93087D18-8B8F-4D55-8AE7-C86E8BDC4F8C}" dt="2022-02-13T15:12:23.335" v="183" actId="1076"/>
          <ac:picMkLst>
            <pc:docMk/>
            <pc:sldMk cId="0" sldId="296"/>
            <ac:picMk id="22533" creationId="{00000000-0000-0000-0000-000000000000}"/>
          </ac:picMkLst>
        </pc:picChg>
      </pc:sldChg>
      <pc:sldChg chg="del">
        <pc:chgData name="Tariq Gilani" userId="f95dad9b-1e6c-498c-b573-9242e9268dd4" providerId="ADAL" clId="{93087D18-8B8F-4D55-8AE7-C86E8BDC4F8C}" dt="2022-02-13T14:35:43.730" v="0" actId="47"/>
        <pc:sldMkLst>
          <pc:docMk/>
          <pc:sldMk cId="0" sldId="297"/>
        </pc:sldMkLst>
      </pc:sldChg>
      <pc:sldChg chg="del">
        <pc:chgData name="Tariq Gilani" userId="f95dad9b-1e6c-498c-b573-9242e9268dd4" providerId="ADAL" clId="{93087D18-8B8F-4D55-8AE7-C86E8BDC4F8C}" dt="2022-02-13T15:19:46.747" v="206" actId="47"/>
        <pc:sldMkLst>
          <pc:docMk/>
          <pc:sldMk cId="0" sldId="298"/>
        </pc:sldMkLst>
      </pc:sldChg>
      <pc:sldChg chg="del">
        <pc:chgData name="Tariq Gilani" userId="f95dad9b-1e6c-498c-b573-9242e9268dd4" providerId="ADAL" clId="{93087D18-8B8F-4D55-8AE7-C86E8BDC4F8C}" dt="2022-02-13T14:35:45.051" v="1" actId="47"/>
        <pc:sldMkLst>
          <pc:docMk/>
          <pc:sldMk cId="0" sldId="299"/>
        </pc:sldMkLst>
      </pc:sldChg>
      <pc:sldChg chg="delSp modSp del mod ord">
        <pc:chgData name="Tariq Gilani" userId="f95dad9b-1e6c-498c-b573-9242e9268dd4" providerId="ADAL" clId="{93087D18-8B8F-4D55-8AE7-C86E8BDC4F8C}" dt="2022-02-15T17:16:52.451" v="2164" actId="47"/>
        <pc:sldMkLst>
          <pc:docMk/>
          <pc:sldMk cId="0" sldId="300"/>
        </pc:sldMkLst>
        <pc:spChg chg="del">
          <ac:chgData name="Tariq Gilani" userId="f95dad9b-1e6c-498c-b573-9242e9268dd4" providerId="ADAL" clId="{93087D18-8B8F-4D55-8AE7-C86E8BDC4F8C}" dt="2022-02-13T14:47:10.887" v="36" actId="478"/>
          <ac:spMkLst>
            <pc:docMk/>
            <pc:sldMk cId="0" sldId="300"/>
            <ac:spMk id="3" creationId="{8FF1D424-8592-4ACF-AFED-35EADA3EEFFE}"/>
          </ac:spMkLst>
        </pc:spChg>
        <pc:spChg chg="mod">
          <ac:chgData name="Tariq Gilani" userId="f95dad9b-1e6c-498c-b573-9242e9268dd4" providerId="ADAL" clId="{93087D18-8B8F-4D55-8AE7-C86E8BDC4F8C}" dt="2022-02-13T14:43:42.679" v="2" actId="2711"/>
          <ac:spMkLst>
            <pc:docMk/>
            <pc:sldMk cId="0" sldId="300"/>
            <ac:spMk id="8198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6:11:48.542" v="822" actId="478"/>
          <ac:spMkLst>
            <pc:docMk/>
            <pc:sldMk cId="0" sldId="300"/>
            <ac:spMk id="820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17.915" v="825" actId="1076"/>
          <ac:spMkLst>
            <pc:docMk/>
            <pc:sldMk cId="0" sldId="300"/>
            <ac:spMk id="820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22.106" v="826" actId="1076"/>
          <ac:spMkLst>
            <pc:docMk/>
            <pc:sldMk cId="0" sldId="300"/>
            <ac:spMk id="820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29.725" v="828" actId="1076"/>
          <ac:spMkLst>
            <pc:docMk/>
            <pc:sldMk cId="0" sldId="300"/>
            <ac:spMk id="820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40.826" v="830" actId="1076"/>
          <ac:spMkLst>
            <pc:docMk/>
            <pc:sldMk cId="0" sldId="300"/>
            <ac:spMk id="820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58.924" v="834" actId="1076"/>
          <ac:spMkLst>
            <pc:docMk/>
            <pc:sldMk cId="0" sldId="300"/>
            <ac:spMk id="820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3:03.214" v="835" actId="1076"/>
          <ac:spMkLst>
            <pc:docMk/>
            <pc:sldMk cId="0" sldId="300"/>
            <ac:spMk id="8208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55.905" v="833" actId="1076"/>
          <ac:spMkLst>
            <pc:docMk/>
            <pc:sldMk cId="0" sldId="300"/>
            <ac:spMk id="8209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3T14:47:59.252" v="41" actId="478"/>
          <ac:spMkLst>
            <pc:docMk/>
            <pc:sldMk cId="0" sldId="300"/>
            <ac:spMk id="8218" creationId="{00000000-0000-0000-0000-000000000000}"/>
          </ac:spMkLst>
        </pc:spChg>
        <pc:grpChg chg="mod">
          <ac:chgData name="Tariq Gilani" userId="f95dad9b-1e6c-498c-b573-9242e9268dd4" providerId="ADAL" clId="{93087D18-8B8F-4D55-8AE7-C86E8BDC4F8C}" dt="2022-02-15T16:12:47.242" v="831" actId="1076"/>
          <ac:grpSpMkLst>
            <pc:docMk/>
            <pc:sldMk cId="0" sldId="300"/>
            <ac:grpSpMk id="2" creationId="{00000000-0000-0000-0000-000000000000}"/>
          </ac:grpSpMkLst>
        </pc:grpChg>
        <pc:graphicFrameChg chg="mod">
          <ac:chgData name="Tariq Gilani" userId="f95dad9b-1e6c-498c-b573-9242e9268dd4" providerId="ADAL" clId="{93087D18-8B8F-4D55-8AE7-C86E8BDC4F8C}" dt="2022-02-15T16:12:14.039" v="824" actId="1076"/>
          <ac:graphicFrameMkLst>
            <pc:docMk/>
            <pc:sldMk cId="0" sldId="300"/>
            <ac:graphicFrameMk id="8194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25.668" v="827" actId="1076"/>
          <ac:graphicFrameMkLst>
            <pc:docMk/>
            <pc:sldMk cId="0" sldId="300"/>
            <ac:graphicFrameMk id="8195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33.438" v="829" actId="1076"/>
          <ac:graphicFrameMkLst>
            <pc:docMk/>
            <pc:sldMk cId="0" sldId="300"/>
            <ac:graphicFrameMk id="8196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51.440" v="832" actId="1076"/>
          <ac:graphicFrameMkLst>
            <pc:docMk/>
            <pc:sldMk cId="0" sldId="300"/>
            <ac:graphicFrameMk id="8197" creationId="{00000000-0000-0000-0000-000000000000}"/>
          </ac:graphicFrameMkLst>
        </pc:graphicFrameChg>
        <pc:picChg chg="mod">
          <ac:chgData name="Tariq Gilani" userId="f95dad9b-1e6c-498c-b573-9242e9268dd4" providerId="ADAL" clId="{93087D18-8B8F-4D55-8AE7-C86E8BDC4F8C}" dt="2022-02-15T16:44:06.828" v="1091" actId="1076"/>
          <ac:picMkLst>
            <pc:docMk/>
            <pc:sldMk cId="0" sldId="300"/>
            <ac:picMk id="8199" creationId="{00000000-0000-0000-0000-000000000000}"/>
          </ac:picMkLst>
        </pc:picChg>
      </pc:sldChg>
      <pc:sldChg chg="addSp delSp modSp mod ord modAnim">
        <pc:chgData name="Tariq Gilani" userId="f95dad9b-1e6c-498c-b573-9242e9268dd4" providerId="ADAL" clId="{93087D18-8B8F-4D55-8AE7-C86E8BDC4F8C}" dt="2022-02-16T14:33:06.081" v="3131"/>
        <pc:sldMkLst>
          <pc:docMk/>
          <pc:sldMk cId="0" sldId="301"/>
        </pc:sldMkLst>
        <pc:spChg chg="del">
          <ac:chgData name="Tariq Gilani" userId="f95dad9b-1e6c-498c-b573-9242e9268dd4" providerId="ADAL" clId="{93087D18-8B8F-4D55-8AE7-C86E8BDC4F8C}" dt="2022-02-13T14:50:22.828" v="47" actId="478"/>
          <ac:spMkLst>
            <pc:docMk/>
            <pc:sldMk cId="0" sldId="301"/>
            <ac:spMk id="2" creationId="{09B1DB14-F1D7-4889-8CD0-43041507C8ED}"/>
          </ac:spMkLst>
        </pc:spChg>
        <pc:spChg chg="mod">
          <ac:chgData name="Tariq Gilani" userId="f95dad9b-1e6c-498c-b573-9242e9268dd4" providerId="ADAL" clId="{93087D18-8B8F-4D55-8AE7-C86E8BDC4F8C}" dt="2022-02-13T14:49:54.787" v="44" actId="255"/>
          <ac:spMkLst>
            <pc:docMk/>
            <pc:sldMk cId="0" sldId="301"/>
            <ac:spMk id="9253" creationId="{00000000-0000-0000-0000-000000000000}"/>
          </ac:spMkLst>
        </pc:spChg>
        <pc:spChg chg="add mod">
          <ac:chgData name="Tariq Gilani" userId="f95dad9b-1e6c-498c-b573-9242e9268dd4" providerId="ADAL" clId="{93087D18-8B8F-4D55-8AE7-C86E8BDC4F8C}" dt="2022-02-15T16:19:46.076" v="880" actId="14100"/>
          <ac:spMkLst>
            <pc:docMk/>
            <pc:sldMk cId="0" sldId="301"/>
            <ac:spMk id="926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0:17.604" v="46" actId="255"/>
          <ac:spMkLst>
            <pc:docMk/>
            <pc:sldMk cId="0" sldId="301"/>
            <ac:spMk id="926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49:42.897" v="42" actId="2711"/>
          <ac:spMkLst>
            <pc:docMk/>
            <pc:sldMk cId="0" sldId="301"/>
            <ac:spMk id="9266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5T16:19:13.705" v="872"/>
          <ac:graphicFrameMkLst>
            <pc:docMk/>
            <pc:sldMk cId="0" sldId="301"/>
            <ac:graphicFrameMk id="2" creationId="{00000000-0000-0000-0000-000000000000}"/>
          </ac:graphicFrameMkLst>
        </pc:graphicFrameChg>
      </pc:sldChg>
      <pc:sldChg chg="delSp modSp mod ord modAnim">
        <pc:chgData name="Tariq Gilani" userId="f95dad9b-1e6c-498c-b573-9242e9268dd4" providerId="ADAL" clId="{93087D18-8B8F-4D55-8AE7-C86E8BDC4F8C}" dt="2022-02-16T14:36:48.542" v="3152"/>
        <pc:sldMkLst>
          <pc:docMk/>
          <pc:sldMk cId="0" sldId="302"/>
        </pc:sldMkLst>
        <pc:spChg chg="del">
          <ac:chgData name="Tariq Gilani" userId="f95dad9b-1e6c-498c-b573-9242e9268dd4" providerId="ADAL" clId="{93087D18-8B8F-4D55-8AE7-C86E8BDC4F8C}" dt="2022-02-13T14:55:27.190" v="88" actId="478"/>
          <ac:spMkLst>
            <pc:docMk/>
            <pc:sldMk cId="0" sldId="302"/>
            <ac:spMk id="3" creationId="{DDD4246F-B8D8-4B9B-A2BA-112B2855F7F1}"/>
          </ac:spMkLst>
        </pc:spChg>
        <pc:spChg chg="mod">
          <ac:chgData name="Tariq Gilani" userId="f95dad9b-1e6c-498c-b573-9242e9268dd4" providerId="ADAL" clId="{93087D18-8B8F-4D55-8AE7-C86E8BDC4F8C}" dt="2022-02-13T14:52:58.335" v="48" actId="2711"/>
          <ac:spMkLst>
            <pc:docMk/>
            <pc:sldMk cId="0" sldId="302"/>
            <ac:spMk id="4608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6:11.692" v="867" actId="20577"/>
          <ac:spMkLst>
            <pc:docMk/>
            <pc:sldMk cId="0" sldId="302"/>
            <ac:spMk id="4608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3:30.596" v="52" actId="2711"/>
          <ac:spMkLst>
            <pc:docMk/>
            <pc:sldMk cId="0" sldId="302"/>
            <ac:spMk id="4609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3:55.352" v="3134" actId="1076"/>
          <ac:spMkLst>
            <pc:docMk/>
            <pc:sldMk cId="0" sldId="302"/>
            <ac:spMk id="4609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6:46.535" v="3151" actId="1076"/>
          <ac:spMkLst>
            <pc:docMk/>
            <pc:sldMk cId="0" sldId="302"/>
            <ac:spMk id="4609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3:20.929" v="51" actId="2711"/>
          <ac:spMkLst>
            <pc:docMk/>
            <pc:sldMk cId="0" sldId="302"/>
            <ac:spMk id="4609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10.263" v="56" actId="120"/>
          <ac:spMkLst>
            <pc:docMk/>
            <pc:sldMk cId="0" sldId="302"/>
            <ac:spMk id="4609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33.043" v="59" actId="120"/>
          <ac:spMkLst>
            <pc:docMk/>
            <pc:sldMk cId="0" sldId="302"/>
            <ac:spMk id="4609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46.982" v="61" actId="120"/>
          <ac:spMkLst>
            <pc:docMk/>
            <pc:sldMk cId="0" sldId="302"/>
            <ac:spMk id="46097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03.963" v="55" actId="120"/>
          <ac:spMkLst>
            <pc:docMk/>
            <pc:sldMk cId="0" sldId="302"/>
            <ac:spMk id="46098" creationId="{00000000-0000-0000-0000-000000000000}"/>
          </ac:spMkLst>
        </pc:spChg>
      </pc:sldChg>
      <pc:sldChg chg="addSp delSp modSp mod ord modAnim">
        <pc:chgData name="Tariq Gilani" userId="f95dad9b-1e6c-498c-b573-9242e9268dd4" providerId="ADAL" clId="{93087D18-8B8F-4D55-8AE7-C86E8BDC4F8C}" dt="2022-02-16T14:41:54.702" v="3191"/>
        <pc:sldMkLst>
          <pc:docMk/>
          <pc:sldMk cId="0" sldId="303"/>
        </pc:sldMkLst>
        <pc:spChg chg="del">
          <ac:chgData name="Tariq Gilani" userId="f95dad9b-1e6c-498c-b573-9242e9268dd4" providerId="ADAL" clId="{93087D18-8B8F-4D55-8AE7-C86E8BDC4F8C}" dt="2022-02-13T15:00:15.801" v="154" actId="478"/>
          <ac:spMkLst>
            <pc:docMk/>
            <pc:sldMk cId="0" sldId="303"/>
            <ac:spMk id="2" creationId="{DC74FAFF-B2F4-438B-A637-357BF84E4F74}"/>
          </ac:spMkLst>
        </pc:spChg>
        <pc:spChg chg="add mod">
          <ac:chgData name="Tariq Gilani" userId="f95dad9b-1e6c-498c-b573-9242e9268dd4" providerId="ADAL" clId="{93087D18-8B8F-4D55-8AE7-C86E8BDC4F8C}" dt="2022-02-16T14:41:06.107" v="3184" actId="20577"/>
          <ac:spMkLst>
            <pc:docMk/>
            <pc:sldMk cId="0" sldId="303"/>
            <ac:spMk id="6" creationId="{60AB126A-681E-4260-B23D-5FC1AC0AC1C0}"/>
          </ac:spMkLst>
        </pc:spChg>
        <pc:spChg chg="add mod">
          <ac:chgData name="Tariq Gilani" userId="f95dad9b-1e6c-498c-b573-9242e9268dd4" providerId="ADAL" clId="{93087D18-8B8F-4D55-8AE7-C86E8BDC4F8C}" dt="2022-02-15T16:42:24.439" v="1078" actId="14100"/>
          <ac:spMkLst>
            <pc:docMk/>
            <pc:sldMk cId="0" sldId="303"/>
            <ac:spMk id="7" creationId="{882559D1-EB20-4FBB-89D6-311E370C354A}"/>
          </ac:spMkLst>
        </pc:spChg>
        <pc:spChg chg="add del mod">
          <ac:chgData name="Tariq Gilani" userId="f95dad9b-1e6c-498c-b573-9242e9268dd4" providerId="ADAL" clId="{93087D18-8B8F-4D55-8AE7-C86E8BDC4F8C}" dt="2022-02-16T14:37:37.287" v="3154" actId="1076"/>
          <ac:spMkLst>
            <pc:docMk/>
            <pc:sldMk cId="0" sldId="303"/>
            <ac:spMk id="19" creationId="{FCE1F829-FF2F-4B60-A8D1-C1451123B5D0}"/>
          </ac:spMkLst>
        </pc:spChg>
        <pc:spChg chg="add mod">
          <ac:chgData name="Tariq Gilani" userId="f95dad9b-1e6c-498c-b573-9242e9268dd4" providerId="ADAL" clId="{93087D18-8B8F-4D55-8AE7-C86E8BDC4F8C}" dt="2022-02-15T16:39:47.814" v="1047" actId="1076"/>
          <ac:spMkLst>
            <pc:docMk/>
            <pc:sldMk cId="0" sldId="303"/>
            <ac:spMk id="20" creationId="{7890D4A8-7A9D-4CBA-A7FB-4A3F39A617D5}"/>
          </ac:spMkLst>
        </pc:spChg>
        <pc:spChg chg="add mod">
          <ac:chgData name="Tariq Gilani" userId="f95dad9b-1e6c-498c-b573-9242e9268dd4" providerId="ADAL" clId="{93087D18-8B8F-4D55-8AE7-C86E8BDC4F8C}" dt="2022-02-15T16:43:15.003" v="1090" actId="692"/>
          <ac:spMkLst>
            <pc:docMk/>
            <pc:sldMk cId="0" sldId="303"/>
            <ac:spMk id="23" creationId="{860ADF18-B2D1-4029-B0C3-774A96A3EB5C}"/>
          </ac:spMkLst>
        </pc:spChg>
        <pc:spChg chg="add mod">
          <ac:chgData name="Tariq Gilani" userId="f95dad9b-1e6c-498c-b573-9242e9268dd4" providerId="ADAL" clId="{93087D18-8B8F-4D55-8AE7-C86E8BDC4F8C}" dt="2022-02-15T16:42:32.192" v="1080" actId="1076"/>
          <ac:spMkLst>
            <pc:docMk/>
            <pc:sldMk cId="0" sldId="303"/>
            <ac:spMk id="26" creationId="{AD30C4BF-9E0F-4AF1-8076-5D6263BD782B}"/>
          </ac:spMkLst>
        </pc:spChg>
        <pc:spChg chg="mod">
          <ac:chgData name="Tariq Gilani" userId="f95dad9b-1e6c-498c-b573-9242e9268dd4" providerId="ADAL" clId="{93087D18-8B8F-4D55-8AE7-C86E8BDC4F8C}" dt="2022-02-16T14:37:08.735" v="3153" actId="1076"/>
          <ac:spMkLst>
            <pc:docMk/>
            <pc:sldMk cId="0" sldId="303"/>
            <ac:spMk id="4710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8:01.997" v="3156" actId="1076"/>
          <ac:spMkLst>
            <pc:docMk/>
            <pc:sldMk cId="0" sldId="303"/>
            <ac:spMk id="47108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27:21.974" v="940" actId="1076"/>
          <ac:spMkLst>
            <pc:docMk/>
            <pc:sldMk cId="0" sldId="303"/>
            <ac:spMk id="47174" creationId="{00000000-0000-0000-0000-000000000000}"/>
          </ac:spMkLst>
        </pc:spChg>
        <pc:spChg chg="add mod">
          <ac:chgData name="Tariq Gilani" userId="f95dad9b-1e6c-498c-b573-9242e9268dd4" providerId="ADAL" clId="{93087D18-8B8F-4D55-8AE7-C86E8BDC4F8C}" dt="2022-02-16T14:41:24.375" v="3185" actId="1076"/>
          <ac:spMkLst>
            <pc:docMk/>
            <pc:sldMk cId="0" sldId="303"/>
            <ac:spMk id="4717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39:52.721" v="1048" actId="1076"/>
          <ac:spMkLst>
            <pc:docMk/>
            <pc:sldMk cId="0" sldId="303"/>
            <ac:spMk id="4717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066" v="134" actId="120"/>
          <ac:spMkLst>
            <pc:docMk/>
            <pc:sldMk cId="0" sldId="303"/>
            <ac:spMk id="47177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699" v="135" actId="2711"/>
          <ac:spMkLst>
            <pc:docMk/>
            <pc:sldMk cId="0" sldId="303"/>
            <ac:spMk id="47179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942" v="136" actId="2711"/>
          <ac:spMkLst>
            <pc:docMk/>
            <pc:sldMk cId="0" sldId="303"/>
            <ac:spMk id="4718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8.172" v="137" actId="2711"/>
          <ac:spMkLst>
            <pc:docMk/>
            <pc:sldMk cId="0" sldId="303"/>
            <ac:spMk id="47181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5T16:31:22.588" v="958"/>
          <ac:graphicFrameMkLst>
            <pc:docMk/>
            <pc:sldMk cId="0" sldId="303"/>
            <ac:graphicFrameMk id="3" creationId="{00000000-0000-0000-0000-000000000000}"/>
          </ac:graphicFrameMkLst>
        </pc:graphicFrameChg>
        <pc:graphicFrameChg chg="mod modGraphic">
          <ac:chgData name="Tariq Gilani" userId="f95dad9b-1e6c-498c-b573-9242e9268dd4" providerId="ADAL" clId="{93087D18-8B8F-4D55-8AE7-C86E8BDC4F8C}" dt="2022-02-15T16:30:05.252" v="954" actId="14734"/>
          <ac:graphicFrameMkLst>
            <pc:docMk/>
            <pc:sldMk cId="0" sldId="303"/>
            <ac:graphicFrameMk id="19536" creationId="{00000000-0000-0000-0000-000000000000}"/>
          </ac:graphicFrameMkLst>
        </pc:graphicFrameChg>
        <pc:picChg chg="del mod">
          <ac:chgData name="Tariq Gilani" userId="f95dad9b-1e6c-498c-b573-9242e9268dd4" providerId="ADAL" clId="{93087D18-8B8F-4D55-8AE7-C86E8BDC4F8C}" dt="2022-02-15T16:26:45.423" v="931" actId="478"/>
          <ac:picMkLst>
            <pc:docMk/>
            <pc:sldMk cId="0" sldId="303"/>
            <ac:picMk id="47107" creationId="{00000000-0000-0000-0000-000000000000}"/>
          </ac:picMkLst>
        </pc:picChg>
      </pc:sldChg>
      <pc:sldChg chg="delSp modSp mod ord">
        <pc:chgData name="Tariq Gilani" userId="f95dad9b-1e6c-498c-b573-9242e9268dd4" providerId="ADAL" clId="{93087D18-8B8F-4D55-8AE7-C86E8BDC4F8C}" dt="2022-02-16T14:47:00.214" v="3230" actId="14100"/>
        <pc:sldMkLst>
          <pc:docMk/>
          <pc:sldMk cId="0" sldId="304"/>
        </pc:sldMkLst>
        <pc:spChg chg="del mod">
          <ac:chgData name="Tariq Gilani" userId="f95dad9b-1e6c-498c-b573-9242e9268dd4" providerId="ADAL" clId="{93087D18-8B8F-4D55-8AE7-C86E8BDC4F8C}" dt="2022-02-13T15:10:24.805" v="164" actId="478"/>
          <ac:spMkLst>
            <pc:docMk/>
            <pc:sldMk cId="0" sldId="304"/>
            <ac:spMk id="2" creationId="{8A06F218-8F2B-4197-BC71-01156FB29751}"/>
          </ac:spMkLst>
        </pc:spChg>
        <pc:spChg chg="mod">
          <ac:chgData name="Tariq Gilani" userId="f95dad9b-1e6c-498c-b573-9242e9268dd4" providerId="ADAL" clId="{93087D18-8B8F-4D55-8AE7-C86E8BDC4F8C}" dt="2022-02-13T15:16:23.061" v="202" actId="20577"/>
          <ac:spMkLst>
            <pc:docMk/>
            <pc:sldMk cId="0" sldId="304"/>
            <ac:spMk id="4096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08:26.104" v="159" actId="14100"/>
          <ac:spMkLst>
            <pc:docMk/>
            <pc:sldMk cId="0" sldId="304"/>
            <ac:spMk id="4096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45:37.081" v="3221" actId="114"/>
          <ac:spMkLst>
            <pc:docMk/>
            <pc:sldMk cId="0" sldId="304"/>
            <ac:spMk id="40964" creationId="{00000000-0000-0000-0000-000000000000}"/>
          </ac:spMkLst>
        </pc:spChg>
        <pc:picChg chg="mod">
          <ac:chgData name="Tariq Gilani" userId="f95dad9b-1e6c-498c-b573-9242e9268dd4" providerId="ADAL" clId="{93087D18-8B8F-4D55-8AE7-C86E8BDC4F8C}" dt="2022-02-16T14:47:00.214" v="3230" actId="14100"/>
          <ac:picMkLst>
            <pc:docMk/>
            <pc:sldMk cId="0" sldId="304"/>
            <ac:picMk id="40965" creationId="{00000000-0000-0000-0000-000000000000}"/>
          </ac:picMkLst>
        </pc:picChg>
      </pc:sldChg>
      <pc:sldChg chg="delSp modSp mod">
        <pc:chgData name="Tariq Gilani" userId="f95dad9b-1e6c-498c-b573-9242e9268dd4" providerId="ADAL" clId="{93087D18-8B8F-4D55-8AE7-C86E8BDC4F8C}" dt="2022-02-16T14:49:38.402" v="3244" actId="20577"/>
        <pc:sldMkLst>
          <pc:docMk/>
          <pc:sldMk cId="0" sldId="305"/>
        </pc:sldMkLst>
        <pc:spChg chg="del">
          <ac:chgData name="Tariq Gilani" userId="f95dad9b-1e6c-498c-b573-9242e9268dd4" providerId="ADAL" clId="{93087D18-8B8F-4D55-8AE7-C86E8BDC4F8C}" dt="2022-02-13T15:22:01.144" v="219" actId="478"/>
          <ac:spMkLst>
            <pc:docMk/>
            <pc:sldMk cId="0" sldId="305"/>
            <ac:spMk id="2" creationId="{7F2A038E-566A-4C89-86BF-C2044AF61587}"/>
          </ac:spMkLst>
        </pc:spChg>
        <pc:spChg chg="mod">
          <ac:chgData name="Tariq Gilani" userId="f95dad9b-1e6c-498c-b573-9242e9268dd4" providerId="ADAL" clId="{93087D18-8B8F-4D55-8AE7-C86E8BDC4F8C}" dt="2022-02-13T15:23:20.883" v="220" actId="2711"/>
          <ac:spMkLst>
            <pc:docMk/>
            <pc:sldMk cId="0" sldId="305"/>
            <ac:spMk id="2560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49:38.402" v="3244" actId="20577"/>
          <ac:spMkLst>
            <pc:docMk/>
            <pc:sldMk cId="0" sldId="305"/>
            <ac:spMk id="25603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93087D18-8B8F-4D55-8AE7-C86E8BDC4F8C}" dt="2022-02-16T14:55:12.398" v="3281" actId="1076"/>
        <pc:sldMkLst>
          <pc:docMk/>
          <pc:sldMk cId="0" sldId="306"/>
        </pc:sldMkLst>
        <pc:spChg chg="del">
          <ac:chgData name="Tariq Gilani" userId="f95dad9b-1e6c-498c-b573-9242e9268dd4" providerId="ADAL" clId="{93087D18-8B8F-4D55-8AE7-C86E8BDC4F8C}" dt="2022-02-13T15:30:19.944" v="264" actId="478"/>
          <ac:spMkLst>
            <pc:docMk/>
            <pc:sldMk cId="0" sldId="306"/>
            <ac:spMk id="2" creationId="{182B8B99-9FB8-4B93-96E1-6E72D6C1725F}"/>
          </ac:spMkLst>
        </pc:spChg>
        <pc:spChg chg="add mod">
          <ac:chgData name="Tariq Gilani" userId="f95dad9b-1e6c-498c-b573-9242e9268dd4" providerId="ADAL" clId="{93087D18-8B8F-4D55-8AE7-C86E8BDC4F8C}" dt="2022-02-16T14:54:31.246" v="3270" actId="1076"/>
          <ac:spMkLst>
            <pc:docMk/>
            <pc:sldMk cId="0" sldId="306"/>
            <ac:spMk id="13" creationId="{1EE577AB-EFF3-48DD-B606-5DE810A58419}"/>
          </ac:spMkLst>
        </pc:spChg>
        <pc:spChg chg="add mod">
          <ac:chgData name="Tariq Gilani" userId="f95dad9b-1e6c-498c-b573-9242e9268dd4" providerId="ADAL" clId="{93087D18-8B8F-4D55-8AE7-C86E8BDC4F8C}" dt="2022-02-16T14:54:18.188" v="3268" actId="255"/>
          <ac:spMkLst>
            <pc:docMk/>
            <pc:sldMk cId="0" sldId="306"/>
            <ac:spMk id="512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29:53.422" v="262" actId="2711"/>
          <ac:spMkLst>
            <pc:docMk/>
            <pc:sldMk cId="0" sldId="306"/>
            <ac:spMk id="5129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0:13.432" v="263" actId="2711"/>
          <ac:spMkLst>
            <pc:docMk/>
            <pc:sldMk cId="0" sldId="306"/>
            <ac:spMk id="5130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6T14:52:35.546" v="3248"/>
          <ac:graphicFrameMkLst>
            <pc:docMk/>
            <pc:sldMk cId="0" sldId="306"/>
            <ac:graphicFrameMk id="2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41.463" v="3274" actId="1076"/>
          <ac:graphicFrameMkLst>
            <pc:docMk/>
            <pc:sldMk cId="0" sldId="306"/>
            <ac:graphicFrameMk id="5125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33.558" v="3271" actId="1076"/>
          <ac:graphicFrameMkLst>
            <pc:docMk/>
            <pc:sldMk cId="0" sldId="306"/>
            <ac:graphicFrameMk id="5126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38.591" v="3273" actId="1076"/>
          <ac:graphicFrameMkLst>
            <pc:docMk/>
            <pc:sldMk cId="0" sldId="306"/>
            <ac:graphicFrameMk id="5127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5:12.398" v="3281" actId="1076"/>
          <ac:graphicFrameMkLst>
            <pc:docMk/>
            <pc:sldMk cId="0" sldId="306"/>
            <ac:graphicFrameMk id="5128" creationId="{00000000-0000-0000-0000-000000000000}"/>
          </ac:graphicFrameMkLst>
        </pc:graphicFrameChg>
      </pc:sldChg>
      <pc:sldChg chg="delSp modSp mod modAnim">
        <pc:chgData name="Tariq Gilani" userId="f95dad9b-1e6c-498c-b573-9242e9268dd4" providerId="ADAL" clId="{93087D18-8B8F-4D55-8AE7-C86E8BDC4F8C}" dt="2022-02-16T14:57:18.686" v="3295"/>
        <pc:sldMkLst>
          <pc:docMk/>
          <pc:sldMk cId="0" sldId="307"/>
        </pc:sldMkLst>
        <pc:spChg chg="del">
          <ac:chgData name="Tariq Gilani" userId="f95dad9b-1e6c-498c-b573-9242e9268dd4" providerId="ADAL" clId="{93087D18-8B8F-4D55-8AE7-C86E8BDC4F8C}" dt="2022-02-13T15:32:17.292" v="270" actId="478"/>
          <ac:spMkLst>
            <pc:docMk/>
            <pc:sldMk cId="0" sldId="307"/>
            <ac:spMk id="2" creationId="{C0202470-08A3-4711-8462-95637235D2FB}"/>
          </ac:spMkLst>
        </pc:spChg>
        <pc:spChg chg="mod">
          <ac:chgData name="Tariq Gilani" userId="f95dad9b-1e6c-498c-b573-9242e9268dd4" providerId="ADAL" clId="{93087D18-8B8F-4D55-8AE7-C86E8BDC4F8C}" dt="2022-02-13T15:30:50.521" v="265" actId="2711"/>
          <ac:spMkLst>
            <pc:docMk/>
            <pc:sldMk cId="0" sldId="307"/>
            <ac:spMk id="615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19.003" v="266" actId="2711"/>
          <ac:spMkLst>
            <pc:docMk/>
            <pc:sldMk cId="0" sldId="307"/>
            <ac:spMk id="615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34.775" v="268" actId="2711"/>
          <ac:spMkLst>
            <pc:docMk/>
            <pc:sldMk cId="0" sldId="307"/>
            <ac:spMk id="615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28.187" v="267" actId="2711"/>
          <ac:spMkLst>
            <pc:docMk/>
            <pc:sldMk cId="0" sldId="307"/>
            <ac:spMk id="615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57:14.214" v="3293" actId="1076"/>
          <ac:spMkLst>
            <pc:docMk/>
            <pc:sldMk cId="0" sldId="307"/>
            <ac:spMk id="6156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93087D18-8B8F-4D55-8AE7-C86E8BDC4F8C}" dt="2022-02-16T15:01:31.567" v="3461" actId="14100"/>
        <pc:sldMkLst>
          <pc:docMk/>
          <pc:sldMk cId="0" sldId="308"/>
        </pc:sldMkLst>
        <pc:spChg chg="add mod">
          <ac:chgData name="Tariq Gilani" userId="f95dad9b-1e6c-498c-b573-9242e9268dd4" providerId="ADAL" clId="{93087D18-8B8F-4D55-8AE7-C86E8BDC4F8C}" dt="2022-02-16T15:01:31.567" v="3461" actId="14100"/>
          <ac:spMkLst>
            <pc:docMk/>
            <pc:sldMk cId="0" sldId="308"/>
            <ac:spMk id="2" creationId="{AC50316A-EDC6-463E-8C34-C390E0555CE3}"/>
          </ac:spMkLst>
        </pc:spChg>
        <pc:spChg chg="del">
          <ac:chgData name="Tariq Gilani" userId="f95dad9b-1e6c-498c-b573-9242e9268dd4" providerId="ADAL" clId="{93087D18-8B8F-4D55-8AE7-C86E8BDC4F8C}" dt="2022-02-13T15:32:40.408" v="272" actId="478"/>
          <ac:spMkLst>
            <pc:docMk/>
            <pc:sldMk cId="0" sldId="308"/>
            <ac:spMk id="2" creationId="{C253B926-6662-4346-A911-468E3F5EB830}"/>
          </ac:spMkLst>
        </pc:spChg>
        <pc:spChg chg="mod">
          <ac:chgData name="Tariq Gilani" userId="f95dad9b-1e6c-498c-b573-9242e9268dd4" providerId="ADAL" clId="{93087D18-8B8F-4D55-8AE7-C86E8BDC4F8C}" dt="2022-02-16T15:00:37.717" v="3443" actId="1076"/>
          <ac:spMkLst>
            <pc:docMk/>
            <pc:sldMk cId="0" sldId="308"/>
            <ac:spMk id="54274" creationId="{00000000-0000-0000-0000-000000000000}"/>
          </ac:spMkLst>
        </pc:spChg>
        <pc:picChg chg="add mod">
          <ac:chgData name="Tariq Gilani" userId="f95dad9b-1e6c-498c-b573-9242e9268dd4" providerId="ADAL" clId="{93087D18-8B8F-4D55-8AE7-C86E8BDC4F8C}" dt="2022-02-16T15:00:17.638" v="3440" actId="1076"/>
          <ac:picMkLst>
            <pc:docMk/>
            <pc:sldMk cId="0" sldId="308"/>
            <ac:picMk id="4" creationId="{6825F51F-6C66-4130-BE50-FDE5859BBF4C}"/>
          </ac:picMkLst>
        </pc:picChg>
        <pc:picChg chg="mod">
          <ac:chgData name="Tariq Gilani" userId="f95dad9b-1e6c-498c-b573-9242e9268dd4" providerId="ADAL" clId="{93087D18-8B8F-4D55-8AE7-C86E8BDC4F8C}" dt="2022-02-16T15:00:39.830" v="3444" actId="1076"/>
          <ac:picMkLst>
            <pc:docMk/>
            <pc:sldMk cId="0" sldId="308"/>
            <ac:picMk id="54286" creationId="{00000000-0000-0000-0000-000000000000}"/>
          </ac:picMkLst>
        </pc:picChg>
      </pc:sldChg>
      <pc:sldChg chg="addSp delSp modSp mod delAnim modAnim">
        <pc:chgData name="Tariq Gilani" userId="f95dad9b-1e6c-498c-b573-9242e9268dd4" providerId="ADAL" clId="{93087D18-8B8F-4D55-8AE7-C86E8BDC4F8C}" dt="2022-02-13T15:29:35.388" v="257" actId="2711"/>
        <pc:sldMkLst>
          <pc:docMk/>
          <pc:sldMk cId="0" sldId="323"/>
        </pc:sldMkLst>
        <pc:spChg chg="del">
          <ac:chgData name="Tariq Gilani" userId="f95dad9b-1e6c-498c-b573-9242e9268dd4" providerId="ADAL" clId="{93087D18-8B8F-4D55-8AE7-C86E8BDC4F8C}" dt="2022-02-13T15:24:19.630" v="227" actId="478"/>
          <ac:spMkLst>
            <pc:docMk/>
            <pc:sldMk cId="0" sldId="323"/>
            <ac:spMk id="2" creationId="{02BDF89A-3E1C-4D49-8EE2-BD1E4ED5B420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3" creationId="{6418D3F4-D5D6-4ACE-8DD4-20D5BC6B152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9" creationId="{B944C01F-D942-4913-A3CC-3391F051E45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0" creationId="{503C112A-7DA2-4BCF-84C9-58B28CFA050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1" creationId="{14E561A6-541E-4C2B-968A-EA89043E2CAC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2" creationId="{D173CC3C-7712-4BE6-9615-C6BC5B7E2715}"/>
          </ac:spMkLst>
        </pc:spChg>
        <pc:spChg chg="mod">
          <ac:chgData name="Tariq Gilani" userId="f95dad9b-1e6c-498c-b573-9242e9268dd4" providerId="ADAL" clId="{93087D18-8B8F-4D55-8AE7-C86E8BDC4F8C}" dt="2022-02-13T15:23:46.978" v="223" actId="2711"/>
          <ac:spMkLst>
            <pc:docMk/>
            <pc:sldMk cId="0" sldId="323"/>
            <ac:spMk id="2253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25:37.843" v="231" actId="1076"/>
          <ac:spMkLst>
            <pc:docMk/>
            <pc:sldMk cId="0" sldId="323"/>
            <ac:spMk id="22531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3T15:28:45.181" v="253" actId="478"/>
          <ac:spMkLst>
            <pc:docMk/>
            <pc:sldMk cId="0" sldId="323"/>
            <ac:spMk id="22559" creationId="{00000000-0000-0000-0000-000000000000}"/>
          </ac:spMkLst>
        </pc:spChg>
        <pc:graphicFrameChg chg="del mod">
          <ac:chgData name="Tariq Gilani" userId="f95dad9b-1e6c-498c-b573-9242e9268dd4" providerId="ADAL" clId="{93087D18-8B8F-4D55-8AE7-C86E8BDC4F8C}" dt="2022-02-13T15:28:50.332" v="254" actId="478"/>
          <ac:graphicFrameMkLst>
            <pc:docMk/>
            <pc:sldMk cId="0" sldId="323"/>
            <ac:graphicFrameMk id="8" creationId="{391F1359-C4F7-4878-A414-A72CFC7D47E5}"/>
          </ac:graphicFrameMkLst>
        </pc:graphicFrameChg>
        <pc:graphicFrameChg chg="mod modGraphic">
          <ac:chgData name="Tariq Gilani" userId="f95dad9b-1e6c-498c-b573-9242e9268dd4" providerId="ADAL" clId="{93087D18-8B8F-4D55-8AE7-C86E8BDC4F8C}" dt="2022-02-13T15:29:35.388" v="257" actId="2711"/>
          <ac:graphicFrameMkLst>
            <pc:docMk/>
            <pc:sldMk cId="0" sldId="323"/>
            <ac:graphicFrameMk id="26686" creationId="{00000000-0000-0000-0000-000000000000}"/>
          </ac:graphicFrameMkLst>
        </pc:graphicFrameChg>
      </pc:sldChg>
      <pc:sldChg chg="del">
        <pc:chgData name="Tariq Gilani" userId="f95dad9b-1e6c-498c-b573-9242e9268dd4" providerId="ADAL" clId="{93087D18-8B8F-4D55-8AE7-C86E8BDC4F8C}" dt="2022-02-13T15:19:43.170" v="205" actId="47"/>
        <pc:sldMkLst>
          <pc:docMk/>
          <pc:sldMk cId="4125245534" sldId="329"/>
        </pc:sldMkLst>
      </pc:sldChg>
      <pc:sldChg chg="delSp modSp mod ord">
        <pc:chgData name="Tariq Gilani" userId="f95dad9b-1e6c-498c-b573-9242e9268dd4" providerId="ADAL" clId="{93087D18-8B8F-4D55-8AE7-C86E8BDC4F8C}" dt="2022-02-16T14:48:10.214" v="3236" actId="20577"/>
        <pc:sldMkLst>
          <pc:docMk/>
          <pc:sldMk cId="181495555" sldId="330"/>
        </pc:sldMkLst>
        <pc:spChg chg="del mod">
          <ac:chgData name="Tariq Gilani" userId="f95dad9b-1e6c-498c-b573-9242e9268dd4" providerId="ADAL" clId="{93087D18-8B8F-4D55-8AE7-C86E8BDC4F8C}" dt="2022-02-13T15:20:28.664" v="210" actId="478"/>
          <ac:spMkLst>
            <pc:docMk/>
            <pc:sldMk cId="181495555" sldId="330"/>
            <ac:spMk id="2" creationId="{5A2BF1C8-D653-44CF-A5AA-FA3D4A9486A5}"/>
          </ac:spMkLst>
        </pc:spChg>
        <pc:spChg chg="mod">
          <ac:chgData name="Tariq Gilani" userId="f95dad9b-1e6c-498c-b573-9242e9268dd4" providerId="ADAL" clId="{93087D18-8B8F-4D55-8AE7-C86E8BDC4F8C}" dt="2022-02-16T14:48:10.214" v="3236" actId="20577"/>
          <ac:spMkLst>
            <pc:docMk/>
            <pc:sldMk cId="181495555" sldId="330"/>
            <ac:spMk id="4" creationId="{464EDBBD-062B-46CF-B9C2-47FFF095C453}"/>
          </ac:spMkLst>
        </pc:spChg>
      </pc:sldChg>
      <pc:sldChg chg="delSp modSp del mod ord">
        <pc:chgData name="Tariq Gilani" userId="f95dad9b-1e6c-498c-b573-9242e9268dd4" providerId="ADAL" clId="{93087D18-8B8F-4D55-8AE7-C86E8BDC4F8C}" dt="2022-02-15T17:15:01.948" v="2163" actId="47"/>
        <pc:sldMkLst>
          <pc:docMk/>
          <pc:sldMk cId="3821471740" sldId="331"/>
        </pc:sldMkLst>
        <pc:spChg chg="del">
          <ac:chgData name="Tariq Gilani" userId="f95dad9b-1e6c-498c-b573-9242e9268dd4" providerId="ADAL" clId="{93087D18-8B8F-4D55-8AE7-C86E8BDC4F8C}" dt="2022-02-13T15:21:23.942" v="218" actId="478"/>
          <ac:spMkLst>
            <pc:docMk/>
            <pc:sldMk cId="3821471740" sldId="331"/>
            <ac:spMk id="2" creationId="{70DF2692-78B9-4CA1-9319-834C9ACAAF70}"/>
          </ac:spMkLst>
        </pc:spChg>
        <pc:spChg chg="mod">
          <ac:chgData name="Tariq Gilani" userId="f95dad9b-1e6c-498c-b573-9242e9268dd4" providerId="ADAL" clId="{93087D18-8B8F-4D55-8AE7-C86E8BDC4F8C}" dt="2022-02-13T15:21:00.943" v="215" actId="255"/>
          <ac:spMkLst>
            <pc:docMk/>
            <pc:sldMk cId="3821471740" sldId="331"/>
            <ac:spMk id="3" creationId="{3F004D0F-E37A-477A-BD3F-DA4A980679AE}"/>
          </ac:spMkLst>
        </pc:spChg>
        <pc:spChg chg="del mod">
          <ac:chgData name="Tariq Gilani" userId="f95dad9b-1e6c-498c-b573-9242e9268dd4" providerId="ADAL" clId="{93087D18-8B8F-4D55-8AE7-C86E8BDC4F8C}" dt="2022-02-15T17:14:27.345" v="2154" actId="21"/>
          <ac:spMkLst>
            <pc:docMk/>
            <pc:sldMk cId="3821471740" sldId="331"/>
            <ac:spMk id="4" creationId="{145CC75D-53B0-40FC-A521-6BA4F4CB2E8F}"/>
          </ac:spMkLst>
        </pc:spChg>
      </pc:sldChg>
      <pc:sldChg chg="addSp delSp modSp mod delAnim modAnim">
        <pc:chgData name="Tariq Gilani" userId="f95dad9b-1e6c-498c-b573-9242e9268dd4" providerId="ADAL" clId="{93087D18-8B8F-4D55-8AE7-C86E8BDC4F8C}" dt="2022-02-16T15:07:30.361" v="3515"/>
        <pc:sldMkLst>
          <pc:docMk/>
          <pc:sldMk cId="981227749" sldId="333"/>
        </pc:sldMkLst>
        <pc:spChg chg="add mod">
          <ac:chgData name="Tariq Gilani" userId="f95dad9b-1e6c-498c-b573-9242e9268dd4" providerId="ADAL" clId="{93087D18-8B8F-4D55-8AE7-C86E8BDC4F8C}" dt="2022-02-16T15:04:14.813" v="3463" actId="1076"/>
          <ac:spMkLst>
            <pc:docMk/>
            <pc:sldMk cId="981227749" sldId="333"/>
            <ac:spMk id="2" creationId="{C3A152B2-7D84-4EA6-B9A9-62258CCAC834}"/>
          </ac:spMkLst>
        </pc:spChg>
        <pc:spChg chg="del mod">
          <ac:chgData name="Tariq Gilani" userId="f95dad9b-1e6c-498c-b573-9242e9268dd4" providerId="ADAL" clId="{93087D18-8B8F-4D55-8AE7-C86E8BDC4F8C}" dt="2022-02-13T15:34:05.034" v="274" actId="478"/>
          <ac:spMkLst>
            <pc:docMk/>
            <pc:sldMk cId="981227749" sldId="333"/>
            <ac:spMk id="2" creationId="{FC837EA0-8912-4C17-BB54-4379789CF993}"/>
          </ac:spMkLst>
        </pc:spChg>
        <pc:spChg chg="mod">
          <ac:chgData name="Tariq Gilani" userId="f95dad9b-1e6c-498c-b573-9242e9268dd4" providerId="ADAL" clId="{93087D18-8B8F-4D55-8AE7-C86E8BDC4F8C}" dt="2022-02-16T15:04:09.630" v="3462" actId="14100"/>
          <ac:spMkLst>
            <pc:docMk/>
            <pc:sldMk cId="981227749" sldId="333"/>
            <ac:spMk id="3" creationId="{9E9A700C-CB67-40F2-89B5-CA59E87F3080}"/>
          </ac:spMkLst>
        </pc:spChg>
        <pc:spChg chg="add mod">
          <ac:chgData name="Tariq Gilani" userId="f95dad9b-1e6c-498c-b573-9242e9268dd4" providerId="ADAL" clId="{93087D18-8B8F-4D55-8AE7-C86E8BDC4F8C}" dt="2022-02-16T01:35:51.894" v="2867" actId="1076"/>
          <ac:spMkLst>
            <pc:docMk/>
            <pc:sldMk cId="981227749" sldId="333"/>
            <ac:spMk id="5" creationId="{E72C2DA8-0533-4A59-BF73-8DB7BA5C1444}"/>
          </ac:spMkLst>
        </pc:spChg>
        <pc:spChg chg="add mod">
          <ac:chgData name="Tariq Gilani" userId="f95dad9b-1e6c-498c-b573-9242e9268dd4" providerId="ADAL" clId="{93087D18-8B8F-4D55-8AE7-C86E8BDC4F8C}" dt="2022-02-16T01:35:55.819" v="2868" actId="1076"/>
          <ac:spMkLst>
            <pc:docMk/>
            <pc:sldMk cId="981227749" sldId="333"/>
            <ac:spMk id="6" creationId="{91D167E8-644C-4CA5-9D27-563718F4FBAA}"/>
          </ac:spMkLst>
        </pc:spChg>
        <pc:spChg chg="add mod">
          <ac:chgData name="Tariq Gilani" userId="f95dad9b-1e6c-498c-b573-9242e9268dd4" providerId="ADAL" clId="{93087D18-8B8F-4D55-8AE7-C86E8BDC4F8C}" dt="2022-02-16T01:36:39.551" v="2875" actId="1076"/>
          <ac:spMkLst>
            <pc:docMk/>
            <pc:sldMk cId="981227749" sldId="333"/>
            <ac:spMk id="7" creationId="{D61700B4-0929-430B-B134-DE1B5E234B71}"/>
          </ac:spMkLst>
        </pc:spChg>
        <pc:spChg chg="add mod">
          <ac:chgData name="Tariq Gilani" userId="f95dad9b-1e6c-498c-b573-9242e9268dd4" providerId="ADAL" clId="{93087D18-8B8F-4D55-8AE7-C86E8BDC4F8C}" dt="2022-02-16T01:37:02.510" v="2880" actId="1076"/>
          <ac:spMkLst>
            <pc:docMk/>
            <pc:sldMk cId="981227749" sldId="333"/>
            <ac:spMk id="8" creationId="{F37C68FF-F44B-4091-8C08-7C55720B523B}"/>
          </ac:spMkLst>
        </pc:spChg>
        <pc:spChg chg="add mod">
          <ac:chgData name="Tariq Gilani" userId="f95dad9b-1e6c-498c-b573-9242e9268dd4" providerId="ADAL" clId="{93087D18-8B8F-4D55-8AE7-C86E8BDC4F8C}" dt="2022-02-16T01:37:24.629" v="2884" actId="1076"/>
          <ac:spMkLst>
            <pc:docMk/>
            <pc:sldMk cId="981227749" sldId="333"/>
            <ac:spMk id="12" creationId="{F6DC1C74-1BC6-44D4-8346-0F7438D3B841}"/>
          </ac:spMkLst>
        </pc:spChg>
        <pc:spChg chg="add mod">
          <ac:chgData name="Tariq Gilani" userId="f95dad9b-1e6c-498c-b573-9242e9268dd4" providerId="ADAL" clId="{93087D18-8B8F-4D55-8AE7-C86E8BDC4F8C}" dt="2022-02-16T01:38:01.560" v="2893" actId="1076"/>
          <ac:spMkLst>
            <pc:docMk/>
            <pc:sldMk cId="981227749" sldId="333"/>
            <ac:spMk id="23" creationId="{3DA54EB0-A984-41BF-8424-E20C9BCF344B}"/>
          </ac:spMkLst>
        </pc:spChg>
        <pc:spChg chg="add mod">
          <ac:chgData name="Tariq Gilani" userId="f95dad9b-1e6c-498c-b573-9242e9268dd4" providerId="ADAL" clId="{93087D18-8B8F-4D55-8AE7-C86E8BDC4F8C}" dt="2022-02-16T01:38:11.522" v="2895" actId="1076"/>
          <ac:spMkLst>
            <pc:docMk/>
            <pc:sldMk cId="981227749" sldId="333"/>
            <ac:spMk id="24" creationId="{1428BD42-62BE-46D9-ADB1-9E750BB8F50B}"/>
          </ac:spMkLst>
        </pc:spChg>
        <pc:spChg chg="add mod">
          <ac:chgData name="Tariq Gilani" userId="f95dad9b-1e6c-498c-b573-9242e9268dd4" providerId="ADAL" clId="{93087D18-8B8F-4D55-8AE7-C86E8BDC4F8C}" dt="2022-02-16T01:38:08.489" v="2894" actId="1076"/>
          <ac:spMkLst>
            <pc:docMk/>
            <pc:sldMk cId="981227749" sldId="333"/>
            <ac:spMk id="25" creationId="{3670C5F5-7B86-45AE-AA96-453772C4C30E}"/>
          </ac:spMkLst>
        </pc:spChg>
        <pc:spChg chg="add mod">
          <ac:chgData name="Tariq Gilani" userId="f95dad9b-1e6c-498c-b573-9242e9268dd4" providerId="ADAL" clId="{93087D18-8B8F-4D55-8AE7-C86E8BDC4F8C}" dt="2022-02-16T01:38:15.122" v="2896" actId="1076"/>
          <ac:spMkLst>
            <pc:docMk/>
            <pc:sldMk cId="981227749" sldId="333"/>
            <ac:spMk id="28" creationId="{F3FD6D67-BD0B-499C-9566-86B3FD76A90F}"/>
          </ac:spMkLst>
        </pc:spChg>
        <pc:spChg chg="add mod">
          <ac:chgData name="Tariq Gilani" userId="f95dad9b-1e6c-498c-b573-9242e9268dd4" providerId="ADAL" clId="{93087D18-8B8F-4D55-8AE7-C86E8BDC4F8C}" dt="2022-02-16T01:38:20.951" v="2897" actId="1076"/>
          <ac:spMkLst>
            <pc:docMk/>
            <pc:sldMk cId="981227749" sldId="333"/>
            <ac:spMk id="29" creationId="{8C416201-4FE5-4C9A-9321-FA7ABC953289}"/>
          </ac:spMkLst>
        </pc:spChg>
        <pc:spChg chg="add mod">
          <ac:chgData name="Tariq Gilani" userId="f95dad9b-1e6c-498c-b573-9242e9268dd4" providerId="ADAL" clId="{93087D18-8B8F-4D55-8AE7-C86E8BDC4F8C}" dt="2022-02-16T01:38:30.532" v="2899" actId="1076"/>
          <ac:spMkLst>
            <pc:docMk/>
            <pc:sldMk cId="981227749" sldId="333"/>
            <ac:spMk id="30" creationId="{709E1444-CA93-4965-8C3C-D703E1B4E050}"/>
          </ac:spMkLst>
        </pc:spChg>
        <pc:spChg chg="add mod">
          <ac:chgData name="Tariq Gilani" userId="f95dad9b-1e6c-498c-b573-9242e9268dd4" providerId="ADAL" clId="{93087D18-8B8F-4D55-8AE7-C86E8BDC4F8C}" dt="2022-02-16T01:45:33.813" v="2995" actId="1076"/>
          <ac:spMkLst>
            <pc:docMk/>
            <pc:sldMk cId="981227749" sldId="333"/>
            <ac:spMk id="31" creationId="{8EAC4C55-1B7F-42F5-ADF6-1281537AA539}"/>
          </ac:spMkLst>
        </pc:spChg>
        <pc:spChg chg="add mod">
          <ac:chgData name="Tariq Gilani" userId="f95dad9b-1e6c-498c-b573-9242e9268dd4" providerId="ADAL" clId="{93087D18-8B8F-4D55-8AE7-C86E8BDC4F8C}" dt="2022-02-16T01:38:24.406" v="2898" actId="1076"/>
          <ac:spMkLst>
            <pc:docMk/>
            <pc:sldMk cId="981227749" sldId="333"/>
            <ac:spMk id="32" creationId="{5E6CBCCC-E76D-47C4-93E3-4A6C5303F4BE}"/>
          </ac:spMkLst>
        </pc:spChg>
        <pc:spChg chg="add mod">
          <ac:chgData name="Tariq Gilani" userId="f95dad9b-1e6c-498c-b573-9242e9268dd4" providerId="ADAL" clId="{93087D18-8B8F-4D55-8AE7-C86E8BDC4F8C}" dt="2022-02-16T01:45:44.969" v="2996" actId="1076"/>
          <ac:spMkLst>
            <pc:docMk/>
            <pc:sldMk cId="981227749" sldId="333"/>
            <ac:spMk id="34" creationId="{88F5D1A0-1CCA-4920-85CC-A01C8D5F4C36}"/>
          </ac:spMkLst>
        </pc:spChg>
        <pc:spChg chg="add mod">
          <ac:chgData name="Tariq Gilani" userId="f95dad9b-1e6c-498c-b573-9242e9268dd4" providerId="ADAL" clId="{93087D18-8B8F-4D55-8AE7-C86E8BDC4F8C}" dt="2022-02-16T01:45:52.594" v="2997" actId="1076"/>
          <ac:spMkLst>
            <pc:docMk/>
            <pc:sldMk cId="981227749" sldId="333"/>
            <ac:spMk id="36" creationId="{B5770AAE-9407-4A8B-B39F-ECFA006FC760}"/>
          </ac:spMkLst>
        </pc:spChg>
        <pc:spChg chg="add mod">
          <ac:chgData name="Tariq Gilani" userId="f95dad9b-1e6c-498c-b573-9242e9268dd4" providerId="ADAL" clId="{93087D18-8B8F-4D55-8AE7-C86E8BDC4F8C}" dt="2022-02-16T01:45:56.349" v="2998" actId="1076"/>
          <ac:spMkLst>
            <pc:docMk/>
            <pc:sldMk cId="981227749" sldId="333"/>
            <ac:spMk id="37" creationId="{523C3ECF-D81A-40AB-9D94-62D51D94F32C}"/>
          </ac:spMkLst>
        </pc:spChg>
        <pc:spChg chg="add mod">
          <ac:chgData name="Tariq Gilani" userId="f95dad9b-1e6c-498c-b573-9242e9268dd4" providerId="ADAL" clId="{93087D18-8B8F-4D55-8AE7-C86E8BDC4F8C}" dt="2022-02-16T01:49:00.194" v="3074" actId="1076"/>
          <ac:spMkLst>
            <pc:docMk/>
            <pc:sldMk cId="981227749" sldId="333"/>
            <ac:spMk id="41" creationId="{C30B8405-44AC-496B-8ACA-5E1F0F4A49A0}"/>
          </ac:spMkLst>
        </pc:spChg>
        <pc:spChg chg="add mod">
          <ac:chgData name="Tariq Gilani" userId="f95dad9b-1e6c-498c-b573-9242e9268dd4" providerId="ADAL" clId="{93087D18-8B8F-4D55-8AE7-C86E8BDC4F8C}" dt="2022-02-16T01:47:44.860" v="3048" actId="1076"/>
          <ac:spMkLst>
            <pc:docMk/>
            <pc:sldMk cId="981227749" sldId="333"/>
            <ac:spMk id="42" creationId="{551512F5-9663-46A5-92C6-B080354299AE}"/>
          </ac:spMkLst>
        </pc:spChg>
        <pc:spChg chg="add mod">
          <ac:chgData name="Tariq Gilani" userId="f95dad9b-1e6c-498c-b573-9242e9268dd4" providerId="ADAL" clId="{93087D18-8B8F-4D55-8AE7-C86E8BDC4F8C}" dt="2022-02-16T01:49:03.746" v="3075" actId="1076"/>
          <ac:spMkLst>
            <pc:docMk/>
            <pc:sldMk cId="981227749" sldId="333"/>
            <ac:spMk id="43" creationId="{2D767E4A-1AE9-47A7-B90B-4CCAE64BF697}"/>
          </ac:spMkLst>
        </pc:spChg>
        <pc:spChg chg="add mod">
          <ac:chgData name="Tariq Gilani" userId="f95dad9b-1e6c-498c-b573-9242e9268dd4" providerId="ADAL" clId="{93087D18-8B8F-4D55-8AE7-C86E8BDC4F8C}" dt="2022-02-16T01:48:52.805" v="3072" actId="1076"/>
          <ac:spMkLst>
            <pc:docMk/>
            <pc:sldMk cId="981227749" sldId="333"/>
            <ac:spMk id="44" creationId="{ACA00A83-AB24-4093-9CD7-8614FC87C615}"/>
          </ac:spMkLst>
        </pc:spChg>
        <pc:picChg chg="del">
          <ac:chgData name="Tariq Gilani" userId="f95dad9b-1e6c-498c-b573-9242e9268dd4" providerId="ADAL" clId="{93087D18-8B8F-4D55-8AE7-C86E8BDC4F8C}" dt="2022-02-16T00:55:14.304" v="2245" actId="478"/>
          <ac:picMkLst>
            <pc:docMk/>
            <pc:sldMk cId="981227749" sldId="333"/>
            <ac:picMk id="4" creationId="{E8BF9E2D-5133-47B8-9553-C5189F49CC17}"/>
          </ac:picMkLst>
        </pc:picChg>
        <pc:cxnChg chg="add mod">
          <ac:chgData name="Tariq Gilani" userId="f95dad9b-1e6c-498c-b573-9242e9268dd4" providerId="ADAL" clId="{93087D18-8B8F-4D55-8AE7-C86E8BDC4F8C}" dt="2022-02-16T01:37:39.772" v="2887" actId="14100"/>
          <ac:cxnSpMkLst>
            <pc:docMk/>
            <pc:sldMk cId="981227749" sldId="333"/>
            <ac:cxnSpMk id="10" creationId="{3CAF9F2D-51F9-4B40-B522-C8F7562C5BBF}"/>
          </ac:cxnSpMkLst>
        </pc:cxnChg>
        <pc:cxnChg chg="add mod">
          <ac:chgData name="Tariq Gilani" userId="f95dad9b-1e6c-498c-b573-9242e9268dd4" providerId="ADAL" clId="{93087D18-8B8F-4D55-8AE7-C86E8BDC4F8C}" dt="2022-02-16T01:37:48.102" v="2889" actId="14100"/>
          <ac:cxnSpMkLst>
            <pc:docMk/>
            <pc:sldMk cId="981227749" sldId="333"/>
            <ac:cxnSpMk id="14" creationId="{655FC87B-0354-4445-BFCD-8EA6AEE96C1B}"/>
          </ac:cxnSpMkLst>
        </pc:cxnChg>
        <pc:cxnChg chg="add mod">
          <ac:chgData name="Tariq Gilani" userId="f95dad9b-1e6c-498c-b573-9242e9268dd4" providerId="ADAL" clId="{93087D18-8B8F-4D55-8AE7-C86E8BDC4F8C}" dt="2022-02-16T01:36:49.606" v="2877" actId="1076"/>
          <ac:cxnSpMkLst>
            <pc:docMk/>
            <pc:sldMk cId="981227749" sldId="333"/>
            <ac:cxnSpMk id="20" creationId="{691451EA-4167-4ABB-ACA0-7E8A2A58BF82}"/>
          </ac:cxnSpMkLst>
        </pc:cxnChg>
      </pc:sldChg>
      <pc:sldChg chg="addSp delSp modSp mod modAnim">
        <pc:chgData name="Tariq Gilani" userId="f95dad9b-1e6c-498c-b573-9242e9268dd4" providerId="ADAL" clId="{93087D18-8B8F-4D55-8AE7-C86E8BDC4F8C}" dt="2022-02-16T15:16:06.365" v="3564" actId="1076"/>
        <pc:sldMkLst>
          <pc:docMk/>
          <pc:sldMk cId="2481456983" sldId="334"/>
        </pc:sldMkLst>
        <pc:spChg chg="del">
          <ac:chgData name="Tariq Gilani" userId="f95dad9b-1e6c-498c-b573-9242e9268dd4" providerId="ADAL" clId="{93087D18-8B8F-4D55-8AE7-C86E8BDC4F8C}" dt="2022-02-13T15:34:15.267" v="275" actId="478"/>
          <ac:spMkLst>
            <pc:docMk/>
            <pc:sldMk cId="2481456983" sldId="334"/>
            <ac:spMk id="2" creationId="{FC837EA0-8912-4C17-BB54-4379789CF993}"/>
          </ac:spMkLst>
        </pc:spChg>
        <pc:spChg chg="add mod">
          <ac:chgData name="Tariq Gilani" userId="f95dad9b-1e6c-498c-b573-9242e9268dd4" providerId="ADAL" clId="{93087D18-8B8F-4D55-8AE7-C86E8BDC4F8C}" dt="2022-02-16T15:08:36.131" v="3549" actId="20577"/>
          <ac:spMkLst>
            <pc:docMk/>
            <pc:sldMk cId="2481456983" sldId="334"/>
            <ac:spMk id="2" creationId="{FFAAFFC0-7A93-4E94-A8CF-B1F9EABAEDF6}"/>
          </ac:spMkLst>
        </pc:spChg>
        <pc:spChg chg="mod">
          <ac:chgData name="Tariq Gilani" userId="f95dad9b-1e6c-498c-b573-9242e9268dd4" providerId="ADAL" clId="{93087D18-8B8F-4D55-8AE7-C86E8BDC4F8C}" dt="2022-02-16T15:08:12.078" v="3520" actId="14100"/>
          <ac:spMkLst>
            <pc:docMk/>
            <pc:sldMk cId="2481456983" sldId="334"/>
            <ac:spMk id="3" creationId="{9E9A700C-CB67-40F2-89B5-CA59E87F3080}"/>
          </ac:spMkLst>
        </pc:spChg>
        <pc:graphicFrameChg chg="add mod">
          <ac:chgData name="Tariq Gilani" userId="f95dad9b-1e6c-498c-b573-9242e9268dd4" providerId="ADAL" clId="{93087D18-8B8F-4D55-8AE7-C86E8BDC4F8C}" dt="2022-02-16T15:16:06.365" v="3564" actId="1076"/>
          <ac:graphicFrameMkLst>
            <pc:docMk/>
            <pc:sldMk cId="2481456983" sldId="334"/>
            <ac:graphicFrameMk id="7" creationId="{F5DFAED5-18E1-4DD8-9F5E-52BE28352294}"/>
          </ac:graphicFrameMkLst>
        </pc:graphicFrameChg>
        <pc:picChg chg="mod">
          <ac:chgData name="Tariq Gilani" userId="f95dad9b-1e6c-498c-b573-9242e9268dd4" providerId="ADAL" clId="{93087D18-8B8F-4D55-8AE7-C86E8BDC4F8C}" dt="2022-02-16T15:11:54.589" v="3560" actId="14100"/>
          <ac:picMkLst>
            <pc:docMk/>
            <pc:sldMk cId="2481456983" sldId="334"/>
            <ac:picMk id="5" creationId="{743FAFF6-05FB-473E-9A66-937E9FBEE4EC}"/>
          </ac:picMkLst>
        </pc:picChg>
        <pc:picChg chg="mod">
          <ac:chgData name="Tariq Gilani" userId="f95dad9b-1e6c-498c-b573-9242e9268dd4" providerId="ADAL" clId="{93087D18-8B8F-4D55-8AE7-C86E8BDC4F8C}" dt="2022-02-16T15:12:01.060" v="3561" actId="1076"/>
          <ac:picMkLst>
            <pc:docMk/>
            <pc:sldMk cId="2481456983" sldId="334"/>
            <ac:picMk id="6" creationId="{B38E4702-144A-42F5-9A8F-9E8296AB5F26}"/>
          </ac:picMkLst>
        </pc:picChg>
      </pc:sldChg>
      <pc:sldChg chg="addSp delSp modSp mod">
        <pc:chgData name="Tariq Gilani" userId="f95dad9b-1e6c-498c-b573-9242e9268dd4" providerId="ADAL" clId="{93087D18-8B8F-4D55-8AE7-C86E8BDC4F8C}" dt="2022-02-16T15:17:34.844" v="3600" actId="1076"/>
        <pc:sldMkLst>
          <pc:docMk/>
          <pc:sldMk cId="4091393747" sldId="493"/>
        </pc:sldMkLst>
        <pc:spChg chg="mod">
          <ac:chgData name="Tariq Gilani" userId="f95dad9b-1e6c-498c-b573-9242e9268dd4" providerId="ADAL" clId="{93087D18-8B8F-4D55-8AE7-C86E8BDC4F8C}" dt="2022-02-16T15:17:34.844" v="3600" actId="1076"/>
          <ac:spMkLst>
            <pc:docMk/>
            <pc:sldMk cId="4091393747" sldId="493"/>
            <ac:spMk id="3" creationId="{36F32C13-6A27-41C6-8834-730E8CF2880F}"/>
          </ac:spMkLst>
        </pc:spChg>
        <pc:spChg chg="del mod">
          <ac:chgData name="Tariq Gilani" userId="f95dad9b-1e6c-498c-b573-9242e9268dd4" providerId="ADAL" clId="{93087D18-8B8F-4D55-8AE7-C86E8BDC4F8C}" dt="2022-02-14T00:34:33.492" v="362" actId="478"/>
          <ac:spMkLst>
            <pc:docMk/>
            <pc:sldMk cId="4091393747" sldId="493"/>
            <ac:spMk id="4" creationId="{7121088A-3386-44CE-A8DD-A63E7920FE8D}"/>
          </ac:spMkLst>
        </pc:spChg>
        <pc:spChg chg="add mod">
          <ac:chgData name="Tariq Gilani" userId="f95dad9b-1e6c-498c-b573-9242e9268dd4" providerId="ADAL" clId="{93087D18-8B8F-4D55-8AE7-C86E8BDC4F8C}" dt="2022-02-16T01:51:52.590" v="3092" actId="115"/>
          <ac:spMkLst>
            <pc:docMk/>
            <pc:sldMk cId="4091393747" sldId="493"/>
            <ac:spMk id="5" creationId="{7121088A-3386-44CE-A8DD-A63E7920FE8D}"/>
          </ac:spMkLst>
        </pc:spChg>
      </pc:sldChg>
      <pc:sldChg chg="delSp new del mod">
        <pc:chgData name="Tariq Gilani" userId="f95dad9b-1e6c-498c-b573-9242e9268dd4" providerId="ADAL" clId="{93087D18-8B8F-4D55-8AE7-C86E8BDC4F8C}" dt="2022-02-15T15:35:54.494" v="372" actId="47"/>
        <pc:sldMkLst>
          <pc:docMk/>
          <pc:sldMk cId="2404770616" sldId="494"/>
        </pc:sldMkLst>
        <pc:spChg chg="del">
          <ac:chgData name="Tariq Gilani" userId="f95dad9b-1e6c-498c-b573-9242e9268dd4" providerId="ADAL" clId="{93087D18-8B8F-4D55-8AE7-C86E8BDC4F8C}" dt="2022-02-15T15:35:25.407" v="368" actId="478"/>
          <ac:spMkLst>
            <pc:docMk/>
            <pc:sldMk cId="2404770616" sldId="494"/>
            <ac:spMk id="2" creationId="{3F0BBFD2-97FB-423A-930A-9E78A8D57860}"/>
          </ac:spMkLst>
        </pc:spChg>
        <pc:spChg chg="del">
          <ac:chgData name="Tariq Gilani" userId="f95dad9b-1e6c-498c-b573-9242e9268dd4" providerId="ADAL" clId="{93087D18-8B8F-4D55-8AE7-C86E8BDC4F8C}" dt="2022-02-15T15:35:28.128" v="369" actId="478"/>
          <ac:spMkLst>
            <pc:docMk/>
            <pc:sldMk cId="2404770616" sldId="494"/>
            <ac:spMk id="3" creationId="{35AA587E-E2C0-492A-BBDF-25D84FB158F2}"/>
          </ac:spMkLst>
        </pc:spChg>
        <pc:spChg chg="del">
          <ac:chgData name="Tariq Gilani" userId="f95dad9b-1e6c-498c-b573-9242e9268dd4" providerId="ADAL" clId="{93087D18-8B8F-4D55-8AE7-C86E8BDC4F8C}" dt="2022-02-15T15:35:32.391" v="370" actId="478"/>
          <ac:spMkLst>
            <pc:docMk/>
            <pc:sldMk cId="2404770616" sldId="494"/>
            <ac:spMk id="4" creationId="{80434CBA-7543-4A23-82DD-D11C8BD8EE4A}"/>
          </ac:spMkLst>
        </pc:spChg>
      </pc:sldChg>
      <pc:sldChg chg="addSp delSp modSp add mod modAnim">
        <pc:chgData name="Tariq Gilani" userId="f95dad9b-1e6c-498c-b573-9242e9268dd4" providerId="ADAL" clId="{93087D18-8B8F-4D55-8AE7-C86E8BDC4F8C}" dt="2022-02-16T14:32:36.247" v="3129"/>
        <pc:sldMkLst>
          <pc:docMk/>
          <pc:sldMk cId="4052706193" sldId="495"/>
        </pc:sldMkLst>
        <pc:spChg chg="add mod">
          <ac:chgData name="Tariq Gilani" userId="f95dad9b-1e6c-498c-b573-9242e9268dd4" providerId="ADAL" clId="{93087D18-8B8F-4D55-8AE7-C86E8BDC4F8C}" dt="2022-02-16T00:46:17.399" v="2166" actId="14100"/>
          <ac:spMkLst>
            <pc:docMk/>
            <pc:sldMk cId="4052706193" sldId="495"/>
            <ac:spMk id="2" creationId="{809471BF-C3E1-4E30-9FF6-8E6AE8E1A601}"/>
          </ac:spMkLst>
        </pc:spChg>
        <pc:spChg chg="add mod">
          <ac:chgData name="Tariq Gilani" userId="f95dad9b-1e6c-498c-b573-9242e9268dd4" providerId="ADAL" clId="{93087D18-8B8F-4D55-8AE7-C86E8BDC4F8C}" dt="2022-02-15T16:03:25.061" v="708" actId="14100"/>
          <ac:spMkLst>
            <pc:docMk/>
            <pc:sldMk cId="4052706193" sldId="495"/>
            <ac:spMk id="3" creationId="{A7A3ECF2-F1C9-4B92-8AE7-790E929EA231}"/>
          </ac:spMkLst>
        </pc:spChg>
        <pc:spChg chg="add del mod">
          <ac:chgData name="Tariq Gilani" userId="f95dad9b-1e6c-498c-b573-9242e9268dd4" providerId="ADAL" clId="{93087D18-8B8F-4D55-8AE7-C86E8BDC4F8C}" dt="2022-02-15T15:46:04.477" v="537" actId="478"/>
          <ac:spMkLst>
            <pc:docMk/>
            <pc:sldMk cId="4052706193" sldId="495"/>
            <ac:spMk id="4" creationId="{5E75C66E-9231-45D1-8B00-C663424CA66D}"/>
          </ac:spMkLst>
        </pc:spChg>
        <pc:spChg chg="add mod">
          <ac:chgData name="Tariq Gilani" userId="f95dad9b-1e6c-498c-b573-9242e9268dd4" providerId="ADAL" clId="{93087D18-8B8F-4D55-8AE7-C86E8BDC4F8C}" dt="2022-02-16T00:48:32.374" v="2183" actId="1076"/>
          <ac:spMkLst>
            <pc:docMk/>
            <pc:sldMk cId="4052706193" sldId="495"/>
            <ac:spMk id="4" creationId="{D95B00BD-C9AD-4DF3-9E85-9EBC3F0ABA04}"/>
          </ac:spMkLst>
        </pc:spChg>
        <pc:spChg chg="add mod">
          <ac:chgData name="Tariq Gilani" userId="f95dad9b-1e6c-498c-b573-9242e9268dd4" providerId="ADAL" clId="{93087D18-8B8F-4D55-8AE7-C86E8BDC4F8C}" dt="2022-02-15T16:03:54.885" v="712" actId="114"/>
          <ac:spMkLst>
            <pc:docMk/>
            <pc:sldMk cId="4052706193" sldId="495"/>
            <ac:spMk id="5" creationId="{2DAAD21E-C639-4B2A-8B77-966B80F45113}"/>
          </ac:spMkLst>
        </pc:spChg>
        <pc:spChg chg="add mod">
          <ac:chgData name="Tariq Gilani" userId="f95dad9b-1e6c-498c-b573-9242e9268dd4" providerId="ADAL" clId="{93087D18-8B8F-4D55-8AE7-C86E8BDC4F8C}" dt="2022-02-16T00:48:14.650" v="2182" actId="14100"/>
          <ac:spMkLst>
            <pc:docMk/>
            <pc:sldMk cId="4052706193" sldId="495"/>
            <ac:spMk id="6" creationId="{2B9E1B43-E445-44C7-8200-EA4DE1A3D620}"/>
          </ac:spMkLst>
        </pc:spChg>
        <pc:spChg chg="add del mod">
          <ac:chgData name="Tariq Gilani" userId="f95dad9b-1e6c-498c-b573-9242e9268dd4" providerId="ADAL" clId="{93087D18-8B8F-4D55-8AE7-C86E8BDC4F8C}" dt="2022-02-15T15:41:29.127" v="506"/>
          <ac:spMkLst>
            <pc:docMk/>
            <pc:sldMk cId="4052706193" sldId="495"/>
            <ac:spMk id="6" creationId="{EDF893F0-E7DB-4A16-BC23-85F31E22DBCD}"/>
          </ac:spMkLst>
        </pc:spChg>
        <pc:spChg chg="add del mod">
          <ac:chgData name="Tariq Gilani" userId="f95dad9b-1e6c-498c-b573-9242e9268dd4" providerId="ADAL" clId="{93087D18-8B8F-4D55-8AE7-C86E8BDC4F8C}" dt="2022-02-16T00:49:35.112" v="2189" actId="478"/>
          <ac:spMkLst>
            <pc:docMk/>
            <pc:sldMk cId="4052706193" sldId="495"/>
            <ac:spMk id="8" creationId="{2B4BF70B-B49C-45D4-9813-71C8E1BBA97F}"/>
          </ac:spMkLst>
        </pc:spChg>
        <pc:spChg chg="add mod">
          <ac:chgData name="Tariq Gilani" userId="f95dad9b-1e6c-498c-b573-9242e9268dd4" providerId="ADAL" clId="{93087D18-8B8F-4D55-8AE7-C86E8BDC4F8C}" dt="2022-02-15T16:13:37.797" v="854" actId="114"/>
          <ac:spMkLst>
            <pc:docMk/>
            <pc:sldMk cId="4052706193" sldId="495"/>
            <ac:spMk id="9" creationId="{8D7ED018-5CC6-497B-B856-467F8E342EC4}"/>
          </ac:spMkLst>
        </pc:spChg>
        <pc:spChg chg="add mod">
          <ac:chgData name="Tariq Gilani" userId="f95dad9b-1e6c-498c-b573-9242e9268dd4" providerId="ADAL" clId="{93087D18-8B8F-4D55-8AE7-C86E8BDC4F8C}" dt="2022-02-15T16:13:28.780" v="852" actId="114"/>
          <ac:spMkLst>
            <pc:docMk/>
            <pc:sldMk cId="4052706193" sldId="495"/>
            <ac:spMk id="10" creationId="{BC08B048-F419-4FBC-9751-46C49F9F73A2}"/>
          </ac:spMkLst>
        </pc:spChg>
        <pc:spChg chg="add mod">
          <ac:chgData name="Tariq Gilani" userId="f95dad9b-1e6c-498c-b573-9242e9268dd4" providerId="ADAL" clId="{93087D18-8B8F-4D55-8AE7-C86E8BDC4F8C}" dt="2022-02-16T00:50:19.577" v="2195" actId="14100"/>
          <ac:spMkLst>
            <pc:docMk/>
            <pc:sldMk cId="4052706193" sldId="495"/>
            <ac:spMk id="11" creationId="{58C64521-D018-4B8B-A7FD-792813E00709}"/>
          </ac:spMkLst>
        </pc:spChg>
        <pc:spChg chg="add del mod">
          <ac:chgData name="Tariq Gilani" userId="f95dad9b-1e6c-498c-b573-9242e9268dd4" providerId="ADAL" clId="{93087D18-8B8F-4D55-8AE7-C86E8BDC4F8C}" dt="2022-02-15T15:45:56.934" v="535" actId="478"/>
          <ac:spMkLst>
            <pc:docMk/>
            <pc:sldMk cId="4052706193" sldId="495"/>
            <ac:spMk id="25" creationId="{FB2EA57F-FD8C-4A01-881C-3BAC8310A035}"/>
          </ac:spMkLst>
        </pc:spChg>
        <pc:spChg chg="add del mod">
          <ac:chgData name="Tariq Gilani" userId="f95dad9b-1e6c-498c-b573-9242e9268dd4" providerId="ADAL" clId="{93087D18-8B8F-4D55-8AE7-C86E8BDC4F8C}" dt="2022-02-15T15:45:53.805" v="534" actId="478"/>
          <ac:spMkLst>
            <pc:docMk/>
            <pc:sldMk cId="4052706193" sldId="495"/>
            <ac:spMk id="26" creationId="{77B4C73B-740D-4504-97B2-56E92DD235CF}"/>
          </ac:spMkLst>
        </pc:spChg>
        <pc:spChg chg="add mod">
          <ac:chgData name="Tariq Gilani" userId="f95dad9b-1e6c-498c-b573-9242e9268dd4" providerId="ADAL" clId="{93087D18-8B8F-4D55-8AE7-C86E8BDC4F8C}" dt="2022-02-16T00:50:07.239" v="2193" actId="20577"/>
          <ac:spMkLst>
            <pc:docMk/>
            <pc:sldMk cId="4052706193" sldId="495"/>
            <ac:spMk id="34" creationId="{14729541-ADEE-4173-ADAC-C7090B6318CD}"/>
          </ac:spMkLst>
        </pc:spChg>
        <pc:spChg chg="add mod">
          <ac:chgData name="Tariq Gilani" userId="f95dad9b-1e6c-498c-b573-9242e9268dd4" providerId="ADAL" clId="{93087D18-8B8F-4D55-8AE7-C86E8BDC4F8C}" dt="2022-02-15T16:13:57.122" v="858" actId="114"/>
          <ac:spMkLst>
            <pc:docMk/>
            <pc:sldMk cId="4052706193" sldId="495"/>
            <ac:spMk id="35" creationId="{09A20352-0393-4F53-B066-01C6B1C16D93}"/>
          </ac:spMkLst>
        </pc:spChg>
        <pc:spChg chg="add mod">
          <ac:chgData name="Tariq Gilani" userId="f95dad9b-1e6c-498c-b573-9242e9268dd4" providerId="ADAL" clId="{93087D18-8B8F-4D55-8AE7-C86E8BDC4F8C}" dt="2022-02-15T16:14:04.447" v="860" actId="20577"/>
          <ac:spMkLst>
            <pc:docMk/>
            <pc:sldMk cId="4052706193" sldId="495"/>
            <ac:spMk id="36" creationId="{1114A04D-7005-47B8-B53C-F0213B8F5110}"/>
          </ac:spMkLst>
        </pc:spChg>
        <pc:spChg chg="mod">
          <ac:chgData name="Tariq Gilani" userId="f95dad9b-1e6c-498c-b573-9242e9268dd4" providerId="ADAL" clId="{93087D18-8B8F-4D55-8AE7-C86E8BDC4F8C}" dt="2022-02-15T16:01:21.073" v="689" actId="1076"/>
          <ac:spMkLst>
            <pc:docMk/>
            <pc:sldMk cId="4052706193" sldId="495"/>
            <ac:spMk id="8200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08.025" v="373" actId="478"/>
          <ac:spMkLst>
            <pc:docMk/>
            <pc:sldMk cId="4052706193" sldId="495"/>
            <ac:spMk id="8201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15.491" v="375" actId="478"/>
          <ac:spMkLst>
            <pc:docMk/>
            <pc:sldMk cId="4052706193" sldId="495"/>
            <ac:spMk id="8202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23.904" v="377" actId="478"/>
          <ac:spMkLst>
            <pc:docMk/>
            <pc:sldMk cId="4052706193" sldId="495"/>
            <ac:spMk id="8203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5:43:45.571" v="517" actId="478"/>
          <ac:spMkLst>
            <pc:docMk/>
            <pc:sldMk cId="4052706193" sldId="495"/>
            <ac:spMk id="8204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5:43:17.508" v="511"/>
          <ac:spMkLst>
            <pc:docMk/>
            <pc:sldMk cId="4052706193" sldId="495"/>
            <ac:spMk id="8205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43:17.506" v="509" actId="478"/>
          <ac:spMkLst>
            <pc:docMk/>
            <pc:sldMk cId="4052706193" sldId="495"/>
            <ac:spMk id="8208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43:40.403" v="516" actId="478"/>
          <ac:spMkLst>
            <pc:docMk/>
            <pc:sldMk cId="4052706193" sldId="495"/>
            <ac:spMk id="8209" creationId="{00000000-0000-0000-0000-000000000000}"/>
          </ac:spMkLst>
        </pc:spChg>
        <pc:grpChg chg="del">
          <ac:chgData name="Tariq Gilani" userId="f95dad9b-1e6c-498c-b573-9242e9268dd4" providerId="ADAL" clId="{93087D18-8B8F-4D55-8AE7-C86E8BDC4F8C}" dt="2022-02-15T15:43:37.274" v="515" actId="478"/>
          <ac:grpSpMkLst>
            <pc:docMk/>
            <pc:sldMk cId="4052706193" sldId="495"/>
            <ac:grpSpMk id="2" creationId="{00000000-0000-0000-0000-000000000000}"/>
          </ac:grpSpMkLst>
        </pc:grpChg>
        <pc:graphicFrameChg chg="add mod modGraphic">
          <ac:chgData name="Tariq Gilani" userId="f95dad9b-1e6c-498c-b573-9242e9268dd4" providerId="ADAL" clId="{93087D18-8B8F-4D55-8AE7-C86E8BDC4F8C}" dt="2022-02-16T00:47:55.580" v="2180" actId="1076"/>
          <ac:graphicFrameMkLst>
            <pc:docMk/>
            <pc:sldMk cId="4052706193" sldId="495"/>
            <ac:graphicFrameMk id="7" creationId="{895B4A2F-C1ED-4E03-AFE0-A03DA7A5F8F1}"/>
          </ac:graphicFrameMkLst>
        </pc:graphicFrameChg>
        <pc:graphicFrameChg chg="add del mod modGraphic">
          <ac:chgData name="Tariq Gilani" userId="f95dad9b-1e6c-498c-b573-9242e9268dd4" providerId="ADAL" clId="{93087D18-8B8F-4D55-8AE7-C86E8BDC4F8C}" dt="2022-02-15T16:02:05.652" v="697" actId="478"/>
          <ac:graphicFrameMkLst>
            <pc:docMk/>
            <pc:sldMk cId="4052706193" sldId="495"/>
            <ac:graphicFrameMk id="8" creationId="{80E0A6FC-AF57-40B7-A7AC-60ECBA865A6D}"/>
          </ac:graphicFrameMkLst>
        </pc:graphicFrameChg>
        <pc:graphicFrameChg chg="add del mod modGraphic">
          <ac:chgData name="Tariq Gilani" userId="f95dad9b-1e6c-498c-b573-9242e9268dd4" providerId="ADAL" clId="{93087D18-8B8F-4D55-8AE7-C86E8BDC4F8C}" dt="2022-02-15T16:02:01.806" v="696" actId="478"/>
          <ac:graphicFrameMkLst>
            <pc:docMk/>
            <pc:sldMk cId="4052706193" sldId="495"/>
            <ac:graphicFrameMk id="30" creationId="{33849BD8-6B13-4C36-A27A-F4B1D8987326}"/>
          </ac:graphicFrameMkLst>
        </pc:graphicFrameChg>
        <pc:graphicFrameChg chg="add mod modGraphic">
          <ac:chgData name="Tariq Gilani" userId="f95dad9b-1e6c-498c-b573-9242e9268dd4" providerId="ADAL" clId="{93087D18-8B8F-4D55-8AE7-C86E8BDC4F8C}" dt="2022-02-15T16:05:48.070" v="743" actId="20577"/>
          <ac:graphicFrameMkLst>
            <pc:docMk/>
            <pc:sldMk cId="4052706193" sldId="495"/>
            <ac:graphicFrameMk id="32" creationId="{DAE1362D-633D-49D5-9A9A-7CD0A1FEB9DC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11.355" v="374" actId="478"/>
          <ac:graphicFrameMkLst>
            <pc:docMk/>
            <pc:sldMk cId="4052706193" sldId="495"/>
            <ac:graphicFrameMk id="8194" creationId="{00000000-0000-0000-0000-000000000000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18.850" v="376" actId="478"/>
          <ac:graphicFrameMkLst>
            <pc:docMk/>
            <pc:sldMk cId="4052706193" sldId="495"/>
            <ac:graphicFrameMk id="8195" creationId="{00000000-0000-0000-0000-000000000000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27.250" v="378" actId="478"/>
          <ac:graphicFrameMkLst>
            <pc:docMk/>
            <pc:sldMk cId="4052706193" sldId="495"/>
            <ac:graphicFrameMk id="8196" creationId="{00000000-0000-0000-0000-000000000000}"/>
          </ac:graphicFrameMkLst>
        </pc:graphicFrameChg>
        <pc:graphicFrameChg chg="del mod">
          <ac:chgData name="Tariq Gilani" userId="f95dad9b-1e6c-498c-b573-9242e9268dd4" providerId="ADAL" clId="{93087D18-8B8F-4D55-8AE7-C86E8BDC4F8C}" dt="2022-02-15T15:43:30.969" v="513" actId="478"/>
          <ac:graphicFrameMkLst>
            <pc:docMk/>
            <pc:sldMk cId="4052706193" sldId="495"/>
            <ac:graphicFrameMk id="8197" creationId="{00000000-0000-0000-0000-000000000000}"/>
          </ac:graphicFrameMkLst>
        </pc:graphicFrameChg>
        <pc:picChg chg="mod">
          <ac:chgData name="Tariq Gilani" userId="f95dad9b-1e6c-498c-b573-9242e9268dd4" providerId="ADAL" clId="{93087D18-8B8F-4D55-8AE7-C86E8BDC4F8C}" dt="2022-02-15T16:01:28.490" v="691" actId="1076"/>
          <ac:picMkLst>
            <pc:docMk/>
            <pc:sldMk cId="4052706193" sldId="495"/>
            <ac:picMk id="8199" creationId="{00000000-0000-0000-0000-000000000000}"/>
          </ac:picMkLst>
        </pc:picChg>
      </pc:sldChg>
      <pc:sldChg chg="addSp delSp modSp new mod setBg modAnim">
        <pc:chgData name="Tariq Gilani" userId="f95dad9b-1e6c-498c-b573-9242e9268dd4" providerId="ADAL" clId="{93087D18-8B8F-4D55-8AE7-C86E8BDC4F8C}" dt="2022-02-16T14:43:16.070" v="3206"/>
        <pc:sldMkLst>
          <pc:docMk/>
          <pc:sldMk cId="1696472675" sldId="496"/>
        </pc:sldMkLst>
        <pc:spChg chg="del mod">
          <ac:chgData name="Tariq Gilani" userId="f95dad9b-1e6c-498c-b573-9242e9268dd4" providerId="ADAL" clId="{93087D18-8B8F-4D55-8AE7-C86E8BDC4F8C}" dt="2022-02-15T16:25:37.774" v="918" actId="478"/>
          <ac:spMkLst>
            <pc:docMk/>
            <pc:sldMk cId="1696472675" sldId="496"/>
            <ac:spMk id="2" creationId="{50E7D984-081D-46B9-BD72-8BCF7B8FF89D}"/>
          </ac:spMkLst>
        </pc:spChg>
        <pc:spChg chg="add mod">
          <ac:chgData name="Tariq Gilani" userId="f95dad9b-1e6c-498c-b573-9242e9268dd4" providerId="ADAL" clId="{93087D18-8B8F-4D55-8AE7-C86E8BDC4F8C}" dt="2022-02-16T14:42:17.302" v="3192" actId="1076"/>
          <ac:spMkLst>
            <pc:docMk/>
            <pc:sldMk cId="1696472675" sldId="496"/>
            <ac:spMk id="4" creationId="{7ED6EAC6-C104-4E1A-94C2-AB553E85B383}"/>
          </ac:spMkLst>
        </pc:spChg>
        <pc:spChg chg="add mod">
          <ac:chgData name="Tariq Gilani" userId="f95dad9b-1e6c-498c-b573-9242e9268dd4" providerId="ADAL" clId="{93087D18-8B8F-4D55-8AE7-C86E8BDC4F8C}" dt="2022-02-16T14:42:27.494" v="3196" actId="1076"/>
          <ac:spMkLst>
            <pc:docMk/>
            <pc:sldMk cId="1696472675" sldId="496"/>
            <ac:spMk id="5" creationId="{FC2F785D-5BA4-4CBC-B3F0-808A983D3B72}"/>
          </ac:spMkLst>
        </pc:spChg>
        <pc:spChg chg="add mod">
          <ac:chgData name="Tariq Gilani" userId="f95dad9b-1e6c-498c-b573-9242e9268dd4" providerId="ADAL" clId="{93087D18-8B8F-4D55-8AE7-C86E8BDC4F8C}" dt="2022-02-15T16:57:22.984" v="1533" actId="1076"/>
          <ac:spMkLst>
            <pc:docMk/>
            <pc:sldMk cId="1696472675" sldId="496"/>
            <ac:spMk id="6" creationId="{35E32945-31AF-4912-BD66-13F55E84E410}"/>
          </ac:spMkLst>
        </pc:spChg>
        <pc:spChg chg="add mod">
          <ac:chgData name="Tariq Gilani" userId="f95dad9b-1e6c-498c-b573-9242e9268dd4" providerId="ADAL" clId="{93087D18-8B8F-4D55-8AE7-C86E8BDC4F8C}" dt="2022-02-15T16:57:27.943" v="1534" actId="1076"/>
          <ac:spMkLst>
            <pc:docMk/>
            <pc:sldMk cId="1696472675" sldId="496"/>
            <ac:spMk id="7" creationId="{4F03A826-D25D-4EE6-A3A0-3EAB585FDB8F}"/>
          </ac:spMkLst>
        </pc:spChg>
        <pc:spChg chg="add del">
          <ac:chgData name="Tariq Gilani" userId="f95dad9b-1e6c-498c-b573-9242e9268dd4" providerId="ADAL" clId="{93087D18-8B8F-4D55-8AE7-C86E8BDC4F8C}" dt="2022-02-15T16:26:11.492" v="924" actId="26606"/>
          <ac:spMkLst>
            <pc:docMk/>
            <pc:sldMk cId="1696472675" sldId="496"/>
            <ac:spMk id="8" creationId="{32BC26D8-82FB-445E-AA49-62A77D7C1EE0}"/>
          </ac:spMkLst>
        </pc:spChg>
        <pc:spChg chg="add mod">
          <ac:chgData name="Tariq Gilani" userId="f95dad9b-1e6c-498c-b573-9242e9268dd4" providerId="ADAL" clId="{93087D18-8B8F-4D55-8AE7-C86E8BDC4F8C}" dt="2022-02-15T16:57:33.457" v="1535" actId="1076"/>
          <ac:spMkLst>
            <pc:docMk/>
            <pc:sldMk cId="1696472675" sldId="496"/>
            <ac:spMk id="9" creationId="{022CC859-088E-416F-9C25-CCE31C481647}"/>
          </ac:spMkLst>
        </pc:spChg>
        <pc:spChg chg="add del">
          <ac:chgData name="Tariq Gilani" userId="f95dad9b-1e6c-498c-b573-9242e9268dd4" providerId="ADAL" clId="{93087D18-8B8F-4D55-8AE7-C86E8BDC4F8C}" dt="2022-02-15T16:26:11.492" v="924" actId="26606"/>
          <ac:spMkLst>
            <pc:docMk/>
            <pc:sldMk cId="1696472675" sldId="496"/>
            <ac:spMk id="10" creationId="{CB44330D-EA18-4254-AA95-EB49948539B8}"/>
          </ac:spMkLst>
        </pc:spChg>
        <pc:spChg chg="add mod">
          <ac:chgData name="Tariq Gilani" userId="f95dad9b-1e6c-498c-b573-9242e9268dd4" providerId="ADAL" clId="{93087D18-8B8F-4D55-8AE7-C86E8BDC4F8C}" dt="2022-02-15T17:01:07.410" v="1733" actId="1076"/>
          <ac:spMkLst>
            <pc:docMk/>
            <pc:sldMk cId="1696472675" sldId="496"/>
            <ac:spMk id="11" creationId="{EAAAE0BF-58D8-484F-A0DD-45EEDAC8FA31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2" creationId="{29FDB030-9B49-4CED-8CCD-4D99382388AC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3" creationId="{F3060C83-F051-4F0E-ABAD-AA0DFC48B218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4" creationId="{3783CA14-24A1-485C-8B30-D6A5D87987AD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5" creationId="{83C98ABE-055B-441F-B07E-44F97F083C39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6" creationId="{9A97C86A-04D6-40F7-AE84-31AB43E6A846}"/>
          </ac:spMkLst>
        </pc:spChg>
        <pc:spChg chg="add mod">
          <ac:chgData name="Tariq Gilani" userId="f95dad9b-1e6c-498c-b573-9242e9268dd4" providerId="ADAL" clId="{93087D18-8B8F-4D55-8AE7-C86E8BDC4F8C}" dt="2022-02-15T17:01:10.750" v="1734" actId="1076"/>
          <ac:spMkLst>
            <pc:docMk/>
            <pc:sldMk cId="1696472675" sldId="496"/>
            <ac:spMk id="17" creationId="{8603F718-C36A-4293-A4C9-9BA68DF23141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8" creationId="{FF9F2414-84E8-453E-B1F3-389FDE8192D9}"/>
          </ac:spMkLst>
        </pc:spChg>
        <pc:spChg chg="add mod">
          <ac:chgData name="Tariq Gilani" userId="f95dad9b-1e6c-498c-b573-9242e9268dd4" providerId="ADAL" clId="{93087D18-8B8F-4D55-8AE7-C86E8BDC4F8C}" dt="2022-02-15T16:57:39.086" v="1536" actId="1076"/>
          <ac:spMkLst>
            <pc:docMk/>
            <pc:sldMk cId="1696472675" sldId="496"/>
            <ac:spMk id="19" creationId="{84E3C2D1-56C6-4EC8-B9AC-80062D1D25DC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20" creationId="{3ECA69A1-7536-43AC-85EF-C7106179F5ED}"/>
          </ac:spMkLst>
        </pc:spChg>
        <pc:spChg chg="add mod">
          <ac:chgData name="Tariq Gilani" userId="f95dad9b-1e6c-498c-b573-9242e9268dd4" providerId="ADAL" clId="{93087D18-8B8F-4D55-8AE7-C86E8BDC4F8C}" dt="2022-02-15T16:57:43.884" v="1537" actId="1076"/>
          <ac:spMkLst>
            <pc:docMk/>
            <pc:sldMk cId="1696472675" sldId="496"/>
            <ac:spMk id="21" creationId="{30E4AA07-1059-483E-8AD7-4445C3AC24F6}"/>
          </ac:spMkLst>
        </pc:spChg>
        <pc:spChg chg="add mod">
          <ac:chgData name="Tariq Gilani" userId="f95dad9b-1e6c-498c-b573-9242e9268dd4" providerId="ADAL" clId="{93087D18-8B8F-4D55-8AE7-C86E8BDC4F8C}" dt="2022-02-15T16:57:47.503" v="1538" actId="1076"/>
          <ac:spMkLst>
            <pc:docMk/>
            <pc:sldMk cId="1696472675" sldId="496"/>
            <ac:spMk id="22" creationId="{47E9F034-915D-4B82-A7D2-116C609EB638}"/>
          </ac:spMkLst>
        </pc:spChg>
        <pc:spChg chg="add mod">
          <ac:chgData name="Tariq Gilani" userId="f95dad9b-1e6c-498c-b573-9242e9268dd4" providerId="ADAL" clId="{93087D18-8B8F-4D55-8AE7-C86E8BDC4F8C}" dt="2022-02-15T17:01:15.983" v="1735" actId="1076"/>
          <ac:spMkLst>
            <pc:docMk/>
            <pc:sldMk cId="1696472675" sldId="496"/>
            <ac:spMk id="23" creationId="{CB16CDA5-3092-42F6-A06B-BB8F9D8A4F98}"/>
          </ac:spMkLst>
        </pc:spChg>
        <pc:picChg chg="add mod">
          <ac:chgData name="Tariq Gilani" userId="f95dad9b-1e6c-498c-b573-9242e9268dd4" providerId="ADAL" clId="{93087D18-8B8F-4D55-8AE7-C86E8BDC4F8C}" dt="2022-02-15T16:57:19.588" v="1532" actId="1076"/>
          <ac:picMkLst>
            <pc:docMk/>
            <pc:sldMk cId="1696472675" sldId="496"/>
            <ac:picMk id="3" creationId="{98EFF7DD-21C4-4686-8627-319F9A37A20B}"/>
          </ac:picMkLst>
        </pc:picChg>
      </pc:sldChg>
      <pc:sldChg chg="addSp delSp modSp new mod modAnim">
        <pc:chgData name="Tariq Gilani" userId="f95dad9b-1e6c-498c-b573-9242e9268dd4" providerId="ADAL" clId="{93087D18-8B8F-4D55-8AE7-C86E8BDC4F8C}" dt="2022-02-16T14:44:52.772" v="3219"/>
        <pc:sldMkLst>
          <pc:docMk/>
          <pc:sldMk cId="539667907" sldId="497"/>
        </pc:sldMkLst>
        <pc:spChg chg="del mod">
          <ac:chgData name="Tariq Gilani" userId="f95dad9b-1e6c-498c-b573-9242e9268dd4" providerId="ADAL" clId="{93087D18-8B8F-4D55-8AE7-C86E8BDC4F8C}" dt="2022-02-15T17:02:01.622" v="1738" actId="478"/>
          <ac:spMkLst>
            <pc:docMk/>
            <pc:sldMk cId="539667907" sldId="497"/>
            <ac:spMk id="2" creationId="{887A5272-80E5-4601-9D41-97777AEB1C36}"/>
          </ac:spMkLst>
        </pc:spChg>
        <pc:spChg chg="add mod">
          <ac:chgData name="Tariq Gilani" userId="f95dad9b-1e6c-498c-b573-9242e9268dd4" providerId="ADAL" clId="{93087D18-8B8F-4D55-8AE7-C86E8BDC4F8C}" dt="2022-02-15T17:13:10.844" v="2140" actId="1076"/>
          <ac:spMkLst>
            <pc:docMk/>
            <pc:sldMk cId="539667907" sldId="497"/>
            <ac:spMk id="3" creationId="{A293EA24-C7F6-4D84-B484-1F18DC887B49}"/>
          </ac:spMkLst>
        </pc:spChg>
        <pc:spChg chg="add mod">
          <ac:chgData name="Tariq Gilani" userId="f95dad9b-1e6c-498c-b573-9242e9268dd4" providerId="ADAL" clId="{93087D18-8B8F-4D55-8AE7-C86E8BDC4F8C}" dt="2022-02-15T17:13:17.763" v="2142" actId="1076"/>
          <ac:spMkLst>
            <pc:docMk/>
            <pc:sldMk cId="539667907" sldId="497"/>
            <ac:spMk id="4" creationId="{032B6B03-A63E-4BD0-8DAB-1C1DBE3AC0A0}"/>
          </ac:spMkLst>
        </pc:spChg>
        <pc:spChg chg="add del mod">
          <ac:chgData name="Tariq Gilani" userId="f95dad9b-1e6c-498c-b573-9242e9268dd4" providerId="ADAL" clId="{93087D18-8B8F-4D55-8AE7-C86E8BDC4F8C}" dt="2022-02-15T17:13:42.504" v="2145" actId="478"/>
          <ac:spMkLst>
            <pc:docMk/>
            <pc:sldMk cId="539667907" sldId="497"/>
            <ac:spMk id="5" creationId="{C4660B63-2B8A-451D-A351-26C188AE0716}"/>
          </ac:spMkLst>
        </pc:spChg>
        <pc:spChg chg="add mod">
          <ac:chgData name="Tariq Gilani" userId="f95dad9b-1e6c-498c-b573-9242e9268dd4" providerId="ADAL" clId="{93087D18-8B8F-4D55-8AE7-C86E8BDC4F8C}" dt="2022-02-15T17:14:14.795" v="2152" actId="1076"/>
          <ac:spMkLst>
            <pc:docMk/>
            <pc:sldMk cId="539667907" sldId="497"/>
            <ac:spMk id="6" creationId="{D0B2E816-9FAB-4A40-A41E-B2CB5AACEE76}"/>
          </ac:spMkLst>
        </pc:spChg>
        <pc:spChg chg="add mod">
          <ac:chgData name="Tariq Gilani" userId="f95dad9b-1e6c-498c-b573-9242e9268dd4" providerId="ADAL" clId="{93087D18-8B8F-4D55-8AE7-C86E8BDC4F8C}" dt="2022-02-16T14:44:13.648" v="3214" actId="1076"/>
          <ac:spMkLst>
            <pc:docMk/>
            <pc:sldMk cId="539667907" sldId="497"/>
            <ac:spMk id="7" creationId="{585CC9B2-CB3C-4E50-978C-14E05D8429E9}"/>
          </ac:spMkLst>
        </pc:spChg>
        <pc:spChg chg="add mod">
          <ac:chgData name="Tariq Gilani" userId="f95dad9b-1e6c-498c-b573-9242e9268dd4" providerId="ADAL" clId="{93087D18-8B8F-4D55-8AE7-C86E8BDC4F8C}" dt="2022-02-15T17:08:19.040" v="2132" actId="1076"/>
          <ac:spMkLst>
            <pc:docMk/>
            <pc:sldMk cId="539667907" sldId="497"/>
            <ac:spMk id="8" creationId="{E48673F4-CA9E-4027-BA71-D86DF26A4585}"/>
          </ac:spMkLst>
        </pc:spChg>
        <pc:spChg chg="add mod">
          <ac:chgData name="Tariq Gilani" userId="f95dad9b-1e6c-498c-b573-9242e9268dd4" providerId="ADAL" clId="{93087D18-8B8F-4D55-8AE7-C86E8BDC4F8C}" dt="2022-02-15T17:13:05.680" v="2139"/>
          <ac:spMkLst>
            <pc:docMk/>
            <pc:sldMk cId="539667907" sldId="497"/>
            <ac:spMk id="9" creationId="{39F886D5-BF4C-4215-AFD8-F1527DB1DE60}"/>
          </ac:spMkLst>
        </pc:spChg>
        <pc:spChg chg="add mod">
          <ac:chgData name="Tariq Gilani" userId="f95dad9b-1e6c-498c-b573-9242e9268dd4" providerId="ADAL" clId="{93087D18-8B8F-4D55-8AE7-C86E8BDC4F8C}" dt="2022-02-16T14:43:51.510" v="3211" actId="1076"/>
          <ac:spMkLst>
            <pc:docMk/>
            <pc:sldMk cId="539667907" sldId="497"/>
            <ac:spMk id="11" creationId="{C4541193-05D9-4E1E-AD6D-748DD3F09A61}"/>
          </ac:spMkLst>
        </pc:spChg>
        <pc:spChg chg="add mod">
          <ac:chgData name="Tariq Gilani" userId="f95dad9b-1e6c-498c-b573-9242e9268dd4" providerId="ADAL" clId="{93087D18-8B8F-4D55-8AE7-C86E8BDC4F8C}" dt="2022-02-16T14:44:29.744" v="3218" actId="1076"/>
          <ac:spMkLst>
            <pc:docMk/>
            <pc:sldMk cId="539667907" sldId="497"/>
            <ac:spMk id="12" creationId="{E9F8914C-A0A9-41CA-AB33-D18C64E5DCAB}"/>
          </ac:spMkLst>
        </pc:spChg>
      </pc:sldChg>
      <pc:sldChg chg="del">
        <pc:chgData name="Tariq Gilani" userId="f95dad9b-1e6c-498c-b573-9242e9268dd4" providerId="ADAL" clId="{93087D18-8B8F-4D55-8AE7-C86E8BDC4F8C}" dt="2022-02-16T01:55:56.928" v="3093"/>
        <pc:sldMkLst>
          <pc:docMk/>
          <pc:sldMk cId="707840389" sldId="4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understand heat flow and irreversible processes, consider a system of two Einstein solids. Assumptions: the two solids are weakly coupled = the exchange of energy between them is much slower than the exchange of energy among atoms within each solid, so </a:t>
            </a:r>
            <a:r>
              <a:rPr lang="en-US" dirty="0" err="1"/>
              <a:t>Ua</a:t>
            </a:r>
            <a:r>
              <a:rPr lang="en-US" dirty="0"/>
              <a:t> and </a:t>
            </a:r>
            <a:r>
              <a:rPr lang="en-US" dirty="0" err="1"/>
              <a:t>Ub</a:t>
            </a:r>
            <a:r>
              <a:rPr lang="en-US" dirty="0"/>
              <a:t> are essentially fixed (don’t change over short time).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E6AF6-C51B-4672-BEFE-AA85956D65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 is the number of units of energy. U=</a:t>
            </a:r>
            <a:r>
              <a:rPr lang="en-US" dirty="0" err="1"/>
              <a:t>qhf</a:t>
            </a:r>
            <a:r>
              <a:rPr lang="en-US" dirty="0"/>
              <a:t>. Table shows 7 possible macrostates. The total multiplicity is the product of the individual multiplicities </a:t>
            </a:r>
            <a:r>
              <a:rPr lang="en-US" dirty="0" err="1"/>
              <a:t>bc</a:t>
            </a:r>
            <a:r>
              <a:rPr lang="en-US" dirty="0"/>
              <a:t> the systems are independent.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Fundamental assumption of statistical mechanics: In an isolated system in thermal equilibrium, all accessible microstates are equally probable. (over long time scales, the energy gets passed around randomly in such a way that all 462 microstates are equally probable). However, the table shows that the chance to find the system in the fourth (3:3) macrostate is 100/462, while the chance to find it in the 1</a:t>
            </a:r>
            <a:r>
              <a:rPr lang="en-US" baseline="30000" dirty="0"/>
              <a:t>st</a:t>
            </a:r>
            <a:r>
              <a:rPr lang="en-US" dirty="0"/>
              <a:t> macrostate is 28/462. The table and graph show that if all the energy is initially in solid B, chances are that we will find the energy distributed more evenly later 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E6AF6-C51B-4672-BEFE-AA85956D65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important about the numbers of total multiplicities is not that they are so large, but that their </a:t>
            </a:r>
            <a:r>
              <a:rPr lang="en-US" i="1" dirty="0"/>
              <a:t>ratio</a:t>
            </a:r>
            <a:r>
              <a:rPr lang="en-US" dirty="0"/>
              <a:t> is large. The most likely macrostate is more than 10</a:t>
            </a:r>
            <a:r>
              <a:rPr lang="en-US" baseline="30000" dirty="0"/>
              <a:t>23</a:t>
            </a:r>
            <a:r>
              <a:rPr lang="en-US" dirty="0"/>
              <a:t> times more probable than the least likely macrostate.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E6AF6-C51B-4672-BEFE-AA85956D65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2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</a:t>
            </a:r>
            <a:r>
              <a:rPr lang="en-US" baseline="0" dirty="0"/>
              <a:t> three for part a; no microstate for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E6AF6-C51B-4672-BEFE-AA85956D65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2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20.png"/><Relationship Id="rId3" Type="http://schemas.openxmlformats.org/officeDocument/2006/relationships/image" Target="../media/image8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Einstein Model of a Solid</a:t>
            </a:r>
          </a:p>
        </p:txBody>
      </p:sp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339" y="1455837"/>
            <a:ext cx="152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941578" y="742890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In 1907, Einstein proposed a model that reasonably predicted the thermal behavior of crystalline solids (a 3D bed-spring model): </a:t>
            </a:r>
          </a:p>
          <a:p>
            <a:r>
              <a:rPr lang="en-US" sz="2000" dirty="0">
                <a:cs typeface="Times New Roman" panose="02020603050405020304" pitchFamily="18" charset="0"/>
              </a:rPr>
              <a:t>	a crystalline solid containing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atoms, behaves as if it contained 	</a:t>
            </a:r>
            <a:r>
              <a:rPr lang="en-US" sz="2000" b="1" dirty="0">
                <a:cs typeface="Times New Roman" panose="02020603050405020304" pitchFamily="18" charset="0"/>
              </a:rPr>
              <a:t>3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identical independent quantum harmonic oscillators, each of 	which can store an integer number </a:t>
            </a:r>
            <a:r>
              <a:rPr lang="en-US" sz="2000" b="1" i="1" dirty="0" err="1">
                <a:cs typeface="Times New Roman" panose="02020603050405020304" pitchFamily="18" charset="0"/>
              </a:rPr>
              <a:t>n</a:t>
            </a:r>
            <a:r>
              <a:rPr lang="en-US" sz="2000" b="1" baseline="-25000" dirty="0" err="1"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 of energy units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 = ħ</a:t>
            </a:r>
            <a:r>
              <a:rPr lang="en-US" sz="2000" dirty="0"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cs typeface="Times New Roman" panose="02020603050405020304" pitchFamily="18" charset="0"/>
              </a:rPr>
              <a:t>	We can treat a 3D </a:t>
            </a:r>
            <a:r>
              <a:rPr lang="en-US" sz="2000" i="1" dirty="0">
                <a:cs typeface="Times New Roman" panose="02020603050405020304" pitchFamily="18" charset="0"/>
              </a:rPr>
              <a:t>harmonic</a:t>
            </a:r>
            <a:r>
              <a:rPr lang="en-US" sz="2000" dirty="0">
                <a:cs typeface="Times New Roman" panose="02020603050405020304" pitchFamily="18" charset="0"/>
              </a:rPr>
              <a:t> oscillator as if it were oscillating 	independently in 1D along each of the three axes: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3ECF2-F1C9-4B92-8AE7-790E929EA231}"/>
              </a:ext>
            </a:extLst>
          </p:cNvPr>
          <p:cNvSpPr txBox="1"/>
          <p:nvPr/>
        </p:nvSpPr>
        <p:spPr>
          <a:xfrm>
            <a:off x="380999" y="3011031"/>
            <a:ext cx="2819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start with 3 oscillators and find the multiplicity, total energy = 3 </a:t>
            </a:r>
            <a:r>
              <a:rPr lang="en-US" i="1" dirty="0"/>
              <a:t>hf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AAD21E-C639-4B2A-8B77-966B80F45113}"/>
              </a:ext>
            </a:extLst>
          </p:cNvPr>
          <p:cNvSpPr txBox="1"/>
          <p:nvPr/>
        </p:nvSpPr>
        <p:spPr>
          <a:xfrm>
            <a:off x="2661015" y="3766214"/>
            <a:ext cx="1315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Energy</a:t>
            </a:r>
          </a:p>
          <a:p>
            <a:pPr algn="ctr"/>
            <a:r>
              <a:rPr lang="en-US" dirty="0"/>
              <a:t>(in </a:t>
            </a:r>
            <a:r>
              <a:rPr lang="en-US" i="1" dirty="0"/>
              <a:t>hf</a:t>
            </a:r>
            <a:r>
              <a:rPr lang="en-US" dirty="0"/>
              <a:t> units)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95B4A2F-C1ED-4E03-AFE0-A03DA7A5F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77833"/>
              </p:ext>
            </p:extLst>
          </p:nvPr>
        </p:nvGraphicFramePr>
        <p:xfrm>
          <a:off x="4092962" y="3006108"/>
          <a:ext cx="214815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53">
                  <a:extLst>
                    <a:ext uri="{9D8B030D-6E8A-4147-A177-3AD203B41FA5}">
                      <a16:colId xmlns:a16="http://schemas.microsoft.com/office/drawing/2014/main" val="818882309"/>
                    </a:ext>
                  </a:extLst>
                </a:gridCol>
                <a:gridCol w="716053">
                  <a:extLst>
                    <a:ext uri="{9D8B030D-6E8A-4147-A177-3AD203B41FA5}">
                      <a16:colId xmlns:a16="http://schemas.microsoft.com/office/drawing/2014/main" val="3067446244"/>
                    </a:ext>
                  </a:extLst>
                </a:gridCol>
                <a:gridCol w="716053">
                  <a:extLst>
                    <a:ext uri="{9D8B030D-6E8A-4147-A177-3AD203B41FA5}">
                      <a16:colId xmlns:a16="http://schemas.microsoft.com/office/drawing/2014/main" val="1841245180"/>
                    </a:ext>
                  </a:extLst>
                </a:gridCol>
              </a:tblGrid>
              <a:tr h="2978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299423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1898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730146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842329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58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79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091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664480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996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169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414513"/>
                  </a:ext>
                </a:extLst>
              </a:tr>
            </a:tbl>
          </a:graphicData>
        </a:graphic>
      </p:graphicFrame>
      <p:graphicFrame>
        <p:nvGraphicFramePr>
          <p:cNvPr id="32" name="Table 7">
            <a:extLst>
              <a:ext uri="{FF2B5EF4-FFF2-40B4-BE49-F238E27FC236}">
                <a16:creationId xmlns:a16="http://schemas.microsoft.com/office/drawing/2014/main" id="{DAE1362D-633D-49D5-9A9A-7CD0A1FEB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03334"/>
              </p:ext>
            </p:extLst>
          </p:nvPr>
        </p:nvGraphicFramePr>
        <p:xfrm>
          <a:off x="6400800" y="3011189"/>
          <a:ext cx="214815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53">
                  <a:extLst>
                    <a:ext uri="{9D8B030D-6E8A-4147-A177-3AD203B41FA5}">
                      <a16:colId xmlns:a16="http://schemas.microsoft.com/office/drawing/2014/main" val="818882309"/>
                    </a:ext>
                  </a:extLst>
                </a:gridCol>
                <a:gridCol w="716053">
                  <a:extLst>
                    <a:ext uri="{9D8B030D-6E8A-4147-A177-3AD203B41FA5}">
                      <a16:colId xmlns:a16="http://schemas.microsoft.com/office/drawing/2014/main" val="3067446244"/>
                    </a:ext>
                  </a:extLst>
                </a:gridCol>
                <a:gridCol w="716053">
                  <a:extLst>
                    <a:ext uri="{9D8B030D-6E8A-4147-A177-3AD203B41FA5}">
                      <a16:colId xmlns:a16="http://schemas.microsoft.com/office/drawing/2014/main" val="1841245180"/>
                    </a:ext>
                  </a:extLst>
                </a:gridCol>
              </a:tblGrid>
              <a:tr h="2978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Os#3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299423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1898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730146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842329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58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79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091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664480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996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169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4145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D7ED018-5CC6-497B-B856-467F8E342EC4}"/>
              </a:ext>
            </a:extLst>
          </p:cNvPr>
          <p:cNvSpPr txBox="1"/>
          <p:nvPr/>
        </p:nvSpPr>
        <p:spPr>
          <a:xfrm>
            <a:off x="333469" y="4687589"/>
            <a:ext cx="168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way for </a:t>
            </a:r>
            <a:r>
              <a:rPr lang="en-US" i="1" dirty="0"/>
              <a:t>U</a:t>
            </a:r>
            <a:r>
              <a:rPr lang="en-US" dirty="0"/>
              <a:t> =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29541-ADEE-4173-ADAC-C7090B6318CD}"/>
              </a:ext>
            </a:extLst>
          </p:cNvPr>
          <p:cNvSpPr txBox="1"/>
          <p:nvPr/>
        </p:nvSpPr>
        <p:spPr>
          <a:xfrm>
            <a:off x="333469" y="5121562"/>
            <a:ext cx="201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ways for </a:t>
            </a:r>
            <a:r>
              <a:rPr lang="en-US" i="1" dirty="0"/>
              <a:t>U </a:t>
            </a:r>
            <a:r>
              <a:rPr lang="en-US" dirty="0"/>
              <a:t>=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A20352-0393-4F53-B066-01C6B1C16D93}"/>
              </a:ext>
            </a:extLst>
          </p:cNvPr>
          <p:cNvSpPr txBox="1"/>
          <p:nvPr/>
        </p:nvSpPr>
        <p:spPr>
          <a:xfrm>
            <a:off x="375015" y="5625325"/>
            <a:ext cx="201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ways for </a:t>
            </a:r>
            <a:r>
              <a:rPr lang="en-US" i="1" dirty="0"/>
              <a:t>U</a:t>
            </a:r>
            <a:r>
              <a:rPr lang="en-US" dirty="0"/>
              <a:t> =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14A04D-7005-47B8-B53C-F0213B8F5110}"/>
              </a:ext>
            </a:extLst>
          </p:cNvPr>
          <p:cNvSpPr txBox="1"/>
          <p:nvPr/>
        </p:nvSpPr>
        <p:spPr>
          <a:xfrm>
            <a:off x="333470" y="5994657"/>
            <a:ext cx="201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ways for </a:t>
            </a:r>
            <a:r>
              <a:rPr lang="en-US" i="1" dirty="0"/>
              <a:t>U</a:t>
            </a:r>
            <a:r>
              <a:rPr lang="en-US" dirty="0"/>
              <a:t> =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08B048-F419-4FBC-9751-46C49F9F73A2}"/>
              </a:ext>
            </a:extLst>
          </p:cNvPr>
          <p:cNvSpPr txBox="1"/>
          <p:nvPr/>
        </p:nvSpPr>
        <p:spPr>
          <a:xfrm>
            <a:off x="413845" y="3947099"/>
            <a:ext cx="2247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energy </a:t>
            </a:r>
            <a:r>
              <a:rPr lang="en-US" i="1" dirty="0"/>
              <a:t>U</a:t>
            </a:r>
            <a:r>
              <a:rPr lang="en-US" dirty="0"/>
              <a:t> can be</a:t>
            </a:r>
          </a:p>
          <a:p>
            <a:r>
              <a:rPr lang="en-US" dirty="0"/>
              <a:t>0, 1, 2, or 3 units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809471BF-C3E1-4E30-9FF6-8E6AE8E1A601}"/>
              </a:ext>
            </a:extLst>
          </p:cNvPr>
          <p:cNvSpPr/>
          <p:nvPr/>
        </p:nvSpPr>
        <p:spPr>
          <a:xfrm>
            <a:off x="3810001" y="3766214"/>
            <a:ext cx="212678" cy="7295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95B00BD-C9AD-4DF3-9E85-9EBC3F0ABA04}"/>
              </a:ext>
            </a:extLst>
          </p:cNvPr>
          <p:cNvSpPr/>
          <p:nvPr/>
        </p:nvSpPr>
        <p:spPr>
          <a:xfrm>
            <a:off x="3976881" y="3621464"/>
            <a:ext cx="166959" cy="935830"/>
          </a:xfrm>
          <a:prstGeom prst="lef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2B9E1B43-E445-44C7-8200-EA4DE1A3D620}"/>
              </a:ext>
            </a:extLst>
          </p:cNvPr>
          <p:cNvSpPr/>
          <p:nvPr/>
        </p:nvSpPr>
        <p:spPr>
          <a:xfrm>
            <a:off x="3824627" y="4521159"/>
            <a:ext cx="198051" cy="1837749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58C64521-D018-4B8B-A7FD-792813E00709}"/>
              </a:ext>
            </a:extLst>
          </p:cNvPr>
          <p:cNvSpPr/>
          <p:nvPr/>
        </p:nvSpPr>
        <p:spPr>
          <a:xfrm>
            <a:off x="8548959" y="3309013"/>
            <a:ext cx="214042" cy="307650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34" grpId="0"/>
      <p:bldP spid="35" grpId="0"/>
      <p:bldP spid="36" grpId="0"/>
      <p:bldP spid="10" grpId="0"/>
      <p:bldP spid="4" grpId="0" animBg="1"/>
      <p:bldP spid="6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2057400" cy="533400"/>
          </a:xfrm>
          <a:solidFill>
            <a:srgbClr val="0000FF"/>
          </a:solidFill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</a:p>
        </p:txBody>
      </p:sp>
      <p:sp>
        <p:nvSpPr>
          <p:cNvPr id="22531" name="Rectangle 1028"/>
          <p:cNvSpPr>
            <a:spLocks noChangeArrowheads="1"/>
          </p:cNvSpPr>
          <p:nvPr/>
        </p:nvSpPr>
        <p:spPr bwMode="auto">
          <a:xfrm>
            <a:off x="381000" y="891798"/>
            <a:ext cx="77724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1800" dirty="0">
                <a:latin typeface="Arial" charset="0"/>
              </a:rPr>
              <a:t>	</a:t>
            </a:r>
            <a:r>
              <a:rPr lang="en-US" sz="2000" dirty="0">
                <a:cs typeface="Times New Roman" panose="02020603050405020304" pitchFamily="18" charset="0"/>
              </a:rPr>
              <a:t>Consider the system consisting of two Einstein solids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in thermal equilibrium. Assume that we know the number of atoms in each solid and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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. </a:t>
            </a:r>
            <a:r>
              <a:rPr lang="en-US" sz="2000" dirty="0">
                <a:cs typeface="Times New Roman" panose="02020603050405020304" pitchFamily="18" charset="0"/>
              </a:rPr>
              <a:t>What do we know if we also know</a:t>
            </a:r>
          </a:p>
          <a:p>
            <a:pPr marL="457200" indent="-457200" algn="just"/>
            <a:endParaRPr lang="en-US" sz="800" dirty="0"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lphaLcParenBoth"/>
            </a:pPr>
            <a:r>
              <a:rPr lang="en-US" sz="2000" dirty="0">
                <a:cs typeface="Times New Roman" panose="02020603050405020304" pitchFamily="18" charset="0"/>
              </a:rPr>
              <a:t>the quantum state of each atom in each solid?</a:t>
            </a:r>
          </a:p>
          <a:p>
            <a:pPr marL="457200" indent="-457200" algn="just">
              <a:buFontTx/>
              <a:buAutoNum type="alphaLcParenBoth"/>
            </a:pPr>
            <a:endParaRPr lang="en-US" sz="800" dirty="0"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000" dirty="0">
                <a:cs typeface="Times New Roman" panose="02020603050405020304" pitchFamily="18" charset="0"/>
              </a:rPr>
              <a:t>(b)   the total energy of each of the two solids?</a:t>
            </a:r>
          </a:p>
          <a:p>
            <a:pPr marL="457200" indent="-457200" algn="just"/>
            <a:endParaRPr lang="en-US" sz="1800" dirty="0">
              <a:latin typeface="Arial" charset="0"/>
            </a:endParaRPr>
          </a:p>
        </p:txBody>
      </p:sp>
      <p:graphicFrame>
        <p:nvGraphicFramePr>
          <p:cNvPr id="26686" name="Group 10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24473"/>
              </p:ext>
            </p:extLst>
          </p:nvPr>
        </p:nvGraphicFramePr>
        <p:xfrm>
          <a:off x="1371600" y="3962400"/>
          <a:ext cx="6146800" cy="14478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system’s macrostate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system’s microstate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system’s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macropartition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18D3F4-D5D6-4ACE-8DD4-20D5BC6B152B}"/>
              </a:ext>
            </a:extLst>
          </p:cNvPr>
          <p:cNvSpPr txBox="1"/>
          <p:nvPr/>
        </p:nvSpPr>
        <p:spPr>
          <a:xfrm>
            <a:off x="2891790" y="463774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44C01F-D942-4913-A3CC-3391F051E45B}"/>
              </a:ext>
            </a:extLst>
          </p:cNvPr>
          <p:cNvSpPr txBox="1"/>
          <p:nvPr/>
        </p:nvSpPr>
        <p:spPr>
          <a:xfrm>
            <a:off x="4572000" y="46636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3C112A-7DA2-4BCF-84C9-58B28CFA050B}"/>
              </a:ext>
            </a:extLst>
          </p:cNvPr>
          <p:cNvSpPr txBox="1"/>
          <p:nvPr/>
        </p:nvSpPr>
        <p:spPr>
          <a:xfrm>
            <a:off x="6347460" y="46636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561A6-541E-4C2B-968A-EA89043E2CAC}"/>
              </a:ext>
            </a:extLst>
          </p:cNvPr>
          <p:cNvSpPr txBox="1"/>
          <p:nvPr/>
        </p:nvSpPr>
        <p:spPr>
          <a:xfrm>
            <a:off x="2886710" y="50638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73CC3C-7712-4BE6-9615-C6BC5B7E2715}"/>
              </a:ext>
            </a:extLst>
          </p:cNvPr>
          <p:cNvSpPr txBox="1"/>
          <p:nvPr/>
        </p:nvSpPr>
        <p:spPr>
          <a:xfrm>
            <a:off x="6347460" y="50735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required to bridge the gap between 1 and 10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2166068"/>
            <a:ext cx="8458200" cy="148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is </a:t>
            </a:r>
            <a:r>
              <a:rPr lang="en-US" sz="2400" b="1" i="1" dirty="0">
                <a:cs typeface="Times New Roman" panose="02020603050405020304" pitchFamily="18" charset="0"/>
              </a:rPr>
              <a:t>huge</a:t>
            </a:r>
            <a:r>
              <a:rPr lang="en-US" sz="2400" dirty="0">
                <a:cs typeface="Times New Roman" panose="02020603050405020304" pitchFamily="18" charset="0"/>
              </a:rPr>
              <a:t> for macroscopic systems, and the multiplicity is </a:t>
            </a:r>
            <a:r>
              <a:rPr lang="en-US" sz="2400" i="1" dirty="0">
                <a:cs typeface="Times New Roman" panose="02020603050405020304" pitchFamily="18" charset="0"/>
              </a:rPr>
              <a:t>unmanageably large and the graph is very sharp </a:t>
            </a:r>
            <a:r>
              <a:rPr lang="en-US" sz="2400" dirty="0">
                <a:cs typeface="Times New Roman" panose="02020603050405020304" pitchFamily="18" charset="0"/>
              </a:rPr>
              <a:t>– for an Einstein solid with 10</a:t>
            </a:r>
            <a:r>
              <a:rPr lang="en-US" sz="2400" baseline="30000" dirty="0">
                <a:cs typeface="Times New Roman" panose="02020603050405020304" pitchFamily="18" charset="0"/>
              </a:rPr>
              <a:t>23</a:t>
            </a:r>
            <a:r>
              <a:rPr lang="en-US" sz="2400" dirty="0">
                <a:cs typeface="Times New Roman" panose="02020603050405020304" pitchFamily="18" charset="0"/>
              </a:rPr>
              <a:t> atoms, 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5083760" y="3503800"/>
          <a:ext cx="1612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253800" progId="Equation.3">
                  <p:embed/>
                </p:oleObj>
              </mc:Choice>
              <mc:Fallback>
                <p:oleObj name="Equation" r:id="rId2" imgW="634680" imgH="253800" progId="Equation.3">
                  <p:embed/>
                  <p:pic>
                    <p:nvPicPr>
                      <p:cNvPr id="512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760" y="3503800"/>
                        <a:ext cx="1612900" cy="6445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Object 2"/>
              <p:cNvSpPr txBox="1"/>
              <p:nvPr/>
            </p:nvSpPr>
            <p:spPr bwMode="auto">
              <a:xfrm>
                <a:off x="1143000" y="3942201"/>
                <a:ext cx="1271587" cy="5476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12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3942201"/>
                <a:ext cx="1271587" cy="5476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98201"/>
              </p:ext>
            </p:extLst>
          </p:nvPr>
        </p:nvGraphicFramePr>
        <p:xfrm>
          <a:off x="4902994" y="5568373"/>
          <a:ext cx="3352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520" imgH="203040" progId="Equation.3">
                  <p:embed/>
                </p:oleObj>
              </mc:Choice>
              <mc:Fallback>
                <p:oleObj name="Equation" r:id="rId5" imgW="1244520" imgH="203040" progId="Equation.3">
                  <p:embed/>
                  <p:pic>
                    <p:nvPicPr>
                      <p:cNvPr id="512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994" y="5568373"/>
                        <a:ext cx="33528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447170"/>
              </p:ext>
            </p:extLst>
          </p:nvPr>
        </p:nvGraphicFramePr>
        <p:xfrm>
          <a:off x="988219" y="4695728"/>
          <a:ext cx="31130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95280" imgH="215640" progId="Equation.3">
                  <p:embed/>
                </p:oleObj>
              </mc:Choice>
              <mc:Fallback>
                <p:oleObj name="Equation" r:id="rId7" imgW="1295280" imgH="215640" progId="Equation.3">
                  <p:embed/>
                  <p:pic>
                    <p:nvPicPr>
                      <p:cNvPr id="51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219" y="4695728"/>
                        <a:ext cx="3113087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35157"/>
              </p:ext>
            </p:extLst>
          </p:nvPr>
        </p:nvGraphicFramePr>
        <p:xfrm>
          <a:off x="4877594" y="4741668"/>
          <a:ext cx="32781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0" imgH="215640" progId="Equation.3">
                  <p:embed/>
                </p:oleObj>
              </mc:Choice>
              <mc:Fallback>
                <p:oleObj name="Equation" r:id="rId9" imgW="1396800" imgH="215640" progId="Equation.3">
                  <p:embed/>
                  <p:pic>
                    <p:nvPicPr>
                      <p:cNvPr id="51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594" y="4741668"/>
                        <a:ext cx="3278187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940864"/>
              </p:ext>
            </p:extLst>
          </p:nvPr>
        </p:nvGraphicFramePr>
        <p:xfrm>
          <a:off x="1145380" y="5420679"/>
          <a:ext cx="2538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228600" progId="Equation.3">
                  <p:embed/>
                </p:oleObj>
              </mc:Choice>
              <mc:Fallback>
                <p:oleObj name="Equation" r:id="rId11" imgW="952200" imgH="228600" progId="Equation.3">
                  <p:embed/>
                  <p:pic>
                    <p:nvPicPr>
                      <p:cNvPr id="51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380" y="5420679"/>
                        <a:ext cx="25384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04800" y="1013879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Small</a:t>
            </a:r>
            <a:r>
              <a:rPr lang="en-US" sz="2400" dirty="0"/>
              <a:t> numbers (6, 23, 42, etc.); </a:t>
            </a:r>
            <a:r>
              <a:rPr lang="en-US" sz="2400" b="1" dirty="0"/>
              <a:t>Large</a:t>
            </a:r>
            <a:r>
              <a:rPr lang="en-US" sz="2400" dirty="0"/>
              <a:t> numbers are made by exponentiating small numbers (e.g. Avogadro’s number); </a:t>
            </a:r>
          </a:p>
          <a:p>
            <a:r>
              <a:rPr lang="en-US" sz="2400" b="1" dirty="0"/>
              <a:t>Very</a:t>
            </a:r>
            <a:r>
              <a:rPr lang="en-US" sz="2400" dirty="0"/>
              <a:t> </a:t>
            </a:r>
            <a:r>
              <a:rPr lang="en-US" sz="2400" b="1" dirty="0"/>
              <a:t>Large</a:t>
            </a:r>
            <a:r>
              <a:rPr lang="en-US" sz="2400" dirty="0"/>
              <a:t> numbers are made by exponentiating large numbers.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2">
                <a:extLst>
                  <a:ext uri="{FF2B5EF4-FFF2-40B4-BE49-F238E27FC236}">
                    <a16:creationId xmlns:a16="http://schemas.microsoft.com/office/drawing/2014/main" id="{1EE577AB-EFF3-48DD-B606-5DE810A58419}"/>
                  </a:ext>
                </a:extLst>
              </p:cNvPr>
              <p:cNvSpPr txBox="1"/>
              <p:nvPr/>
            </p:nvSpPr>
            <p:spPr bwMode="auto">
              <a:xfrm>
                <a:off x="2575460" y="3942201"/>
                <a:ext cx="381000" cy="40814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Object 2">
                <a:extLst>
                  <a:ext uri="{FF2B5EF4-FFF2-40B4-BE49-F238E27FC236}">
                    <a16:creationId xmlns:a16="http://schemas.microsoft.com/office/drawing/2014/main" id="{1EE577AB-EFF3-48DD-B606-5DE810A58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5460" y="3942201"/>
                <a:ext cx="381000" cy="408143"/>
              </a:xfrm>
              <a:prstGeom prst="rect">
                <a:avLst/>
              </a:prstGeom>
              <a:blipFill>
                <a:blip r:embed="rId1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2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Stirling’s Approximation for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(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&gt;&gt; 1)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971800" y="3868738"/>
          <a:ext cx="45434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469800" progId="Equation.3">
                  <p:embed/>
                </p:oleObj>
              </mc:Choice>
              <mc:Fallback>
                <p:oleObj name="Equation" r:id="rId2" imgW="2120760" imgH="469800" progId="Equation.3">
                  <p:embed/>
                  <p:pic>
                    <p:nvPicPr>
                      <p:cNvPr id="6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68738"/>
                        <a:ext cx="4543425" cy="10080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44463" y="1066800"/>
            <a:ext cx="835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Multiplicity depends on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!; we need an approximation for ln(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!):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2820988"/>
          <a:ext cx="32146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203040" progId="Equation.3">
                  <p:embed/>
                </p:oleObj>
              </mc:Choice>
              <mc:Fallback>
                <p:oleObj name="Equation" r:id="rId4" imgW="1231560" imgH="203040" progId="Equation.3">
                  <p:embed/>
                  <p:pic>
                    <p:nvPicPr>
                      <p:cNvPr id="61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20988"/>
                        <a:ext cx="3214688" cy="5318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304800" y="4876800"/>
            <a:ext cx="121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Check: </a:t>
            </a:r>
            <a:endParaRPr lang="en-US" sz="2400" i="1" dirty="0">
              <a:cs typeface="Times New Roman" panose="02020603050405020304" pitchFamily="18" charset="0"/>
            </a:endParaRP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304800" y="1970088"/>
            <a:ext cx="81534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231F2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500">
              <a:solidFill>
                <a:srgbClr val="231F20"/>
              </a:solidFill>
              <a:latin typeface="Arial" charset="0"/>
            </a:endParaRP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49225" y="1617663"/>
          <a:ext cx="88423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79680" imgH="469800" progId="Equation.3">
                  <p:embed/>
                </p:oleObj>
              </mc:Choice>
              <mc:Fallback>
                <p:oleObj name="Equation" r:id="rId6" imgW="4279680" imgH="469800" progId="Equation.3">
                  <p:embed/>
                  <p:pic>
                    <p:nvPicPr>
                      <p:cNvPr id="61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1617663"/>
                        <a:ext cx="88423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81000" y="3733800"/>
            <a:ext cx="2274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More accurately:</a:t>
            </a:r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4480257" y="5979677"/>
            <a:ext cx="3864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because ln </a:t>
            </a:r>
            <a:r>
              <a:rPr lang="en-US" sz="2400" i="1" dirty="0">
                <a:cs typeface="Times New Roman" panose="02020603050405020304" pitchFamily="18" charset="0"/>
              </a:rPr>
              <a:t>N </a:t>
            </a:r>
            <a:r>
              <a:rPr lang="en-US" sz="2400" dirty="0">
                <a:cs typeface="Times New Roman" panose="02020603050405020304" pitchFamily="18" charset="0"/>
              </a:rPr>
              <a:t>&lt;&lt;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for large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295400" y="5172075"/>
          <a:ext cx="65611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52680" imgH="393480" progId="Equation.3">
                  <p:embed/>
                </p:oleObj>
              </mc:Choice>
              <mc:Fallback>
                <p:oleObj name="Equation" r:id="rId8" imgW="3352680" imgH="393480" progId="Equation.3">
                  <p:embed/>
                  <p:pic>
                    <p:nvPicPr>
                      <p:cNvPr id="614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72075"/>
                        <a:ext cx="65611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6019800" y="2525713"/>
          <a:ext cx="16764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469800" progId="Equation.3">
                  <p:embed/>
                </p:oleObj>
              </mc:Choice>
              <mc:Fallback>
                <p:oleObj name="Equation" r:id="rId10" imgW="749160" imgH="469800" progId="Equation.3">
                  <p:embed/>
                  <p:pic>
                    <p:nvPicPr>
                      <p:cNvPr id="61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25713"/>
                        <a:ext cx="1676400" cy="10556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22850" y="28194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AE5775-8845-4A6C-9E24-FB0841ECBAD1}"/>
              </a:ext>
            </a:extLst>
          </p:cNvPr>
          <p:cNvSpPr txBox="1"/>
          <p:nvPr/>
        </p:nvSpPr>
        <p:spPr>
          <a:xfrm>
            <a:off x="7655593" y="3954379"/>
            <a:ext cx="14085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Stirling’s</a:t>
            </a:r>
          </a:p>
          <a:p>
            <a:r>
              <a:rPr lang="en-US" dirty="0">
                <a:solidFill>
                  <a:srgbClr val="FF0000"/>
                </a:solidFill>
              </a:rPr>
              <a:t>approx.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5" grpId="0"/>
      <p:bldP spid="6156" grpId="0"/>
      <p:bldP spid="615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Stirling’s Approximation for 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&gt;&gt; 1)</a:t>
            </a:r>
          </a:p>
        </p:txBody>
      </p:sp>
      <p:pic>
        <p:nvPicPr>
          <p:cNvPr id="54286" name="Picture 14" descr="scan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240" y="729400"/>
            <a:ext cx="8686800" cy="2717800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25F51F-6C66-4130-BE50-FDE5859BB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39" y="4154600"/>
            <a:ext cx="8740701" cy="24849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50316A-EDC6-463E-8C34-C390E0555CE3}"/>
              </a:ext>
            </a:extLst>
          </p:cNvPr>
          <p:cNvSpPr txBox="1"/>
          <p:nvPr/>
        </p:nvSpPr>
        <p:spPr>
          <a:xfrm>
            <a:off x="269240" y="342688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P: 2.15 Use a pocket calculator to check the accuracy of Stirling’s approximation for N = 50. Also check the accuracy of Eq. 2.16 for </a:t>
            </a:r>
            <a:r>
              <a:rPr lang="en-US" i="1" dirty="0" err="1"/>
              <a:t>lnN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9A700C-CB67-40F2-89B5-CA59E87F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580" y="167736"/>
            <a:ext cx="5506087" cy="56434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of large Einstein’s solids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A152B2-7D84-4EA6-B9A9-62258CCAC834}"/>
              </a:ext>
            </a:extLst>
          </p:cNvPr>
          <p:cNvSpPr txBox="1"/>
          <p:nvPr/>
        </p:nvSpPr>
        <p:spPr>
          <a:xfrm>
            <a:off x="7085967" y="3189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large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C2DA8-0533-4A59-BF73-8DB7BA5C1444}"/>
              </a:ext>
            </a:extLst>
          </p:cNvPr>
          <p:cNvSpPr txBox="1"/>
          <p:nvPr/>
        </p:nvSpPr>
        <p:spPr>
          <a:xfrm>
            <a:off x="665480" y="7320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Case: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&gt;&gt; </a:t>
            </a:r>
            <a:r>
              <a:rPr lang="en-US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D167E8-644C-4CA5-9D27-563718F4FBAA}"/>
                  </a:ext>
                </a:extLst>
              </p:cNvPr>
              <p:cNvSpPr txBox="1"/>
              <p:nvPr/>
            </p:nvSpPr>
            <p:spPr>
              <a:xfrm>
                <a:off x="2362200" y="817974"/>
                <a:ext cx="5638800" cy="748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D167E8-644C-4CA5-9D27-563718F4F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817974"/>
                <a:ext cx="5638800" cy="7489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700B4-0929-430B-B134-DE1B5E234B71}"/>
                  </a:ext>
                </a:extLst>
              </p:cNvPr>
              <p:cNvSpPr txBox="1"/>
              <p:nvPr/>
            </p:nvSpPr>
            <p:spPr>
              <a:xfrm>
                <a:off x="2820034" y="1557852"/>
                <a:ext cx="4038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700B4-0929-430B-B134-DE1B5E23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034" y="1557852"/>
                <a:ext cx="4038600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37C68FF-F44B-4091-8C08-7C55720B523B}"/>
              </a:ext>
            </a:extLst>
          </p:cNvPr>
          <p:cNvSpPr txBox="1"/>
          <p:nvPr/>
        </p:nvSpPr>
        <p:spPr>
          <a:xfrm>
            <a:off x="474980" y="156689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Stirling’s Approximation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F9F2D-51F9-4B40-B522-C8F7562C5BBF}"/>
              </a:ext>
            </a:extLst>
          </p:cNvPr>
          <p:cNvCxnSpPr>
            <a:cxnSpLocks/>
          </p:cNvCxnSpPr>
          <p:nvPr/>
        </p:nvCxnSpPr>
        <p:spPr>
          <a:xfrm flipH="1">
            <a:off x="4286249" y="1902858"/>
            <a:ext cx="213361" cy="25965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C1C74-1BC6-44D4-8346-0F7438D3B841}"/>
                  </a:ext>
                </a:extLst>
              </p:cNvPr>
              <p:cNvSpPr txBox="1"/>
              <p:nvPr/>
            </p:nvSpPr>
            <p:spPr>
              <a:xfrm>
                <a:off x="2040889" y="2169393"/>
                <a:ext cx="594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=[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]−[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]−[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C1C74-1BC6-44D4-8346-0F7438D3B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889" y="2169393"/>
                <a:ext cx="5943600" cy="369332"/>
              </a:xfrm>
              <a:prstGeom prst="rect">
                <a:avLst/>
              </a:prstGeom>
              <a:blipFill>
                <a:blip r:embed="rId4"/>
                <a:stretch>
                  <a:fillRect r="-103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5FC87B-0354-4445-BFCD-8EA6AEE96C1B}"/>
              </a:ext>
            </a:extLst>
          </p:cNvPr>
          <p:cNvCxnSpPr>
            <a:cxnSpLocks/>
          </p:cNvCxnSpPr>
          <p:nvPr/>
        </p:nvCxnSpPr>
        <p:spPr>
          <a:xfrm>
            <a:off x="5600857" y="1932269"/>
            <a:ext cx="297180" cy="27024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91451EA-4167-4ABB-ACA0-7E8A2A58BF82}"/>
              </a:ext>
            </a:extLst>
          </p:cNvPr>
          <p:cNvCxnSpPr>
            <a:cxnSpLocks/>
          </p:cNvCxnSpPr>
          <p:nvPr/>
        </p:nvCxnSpPr>
        <p:spPr>
          <a:xfrm>
            <a:off x="6743223" y="1843431"/>
            <a:ext cx="419100" cy="27672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A54EB0-A984-41BF-8424-E20C9BCF344B}"/>
                  </a:ext>
                </a:extLst>
              </p:cNvPr>
              <p:cNvSpPr txBox="1"/>
              <p:nvPr/>
            </p:nvSpPr>
            <p:spPr>
              <a:xfrm>
                <a:off x="2021840" y="2671141"/>
                <a:ext cx="4914899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A54EB0-A984-41BF-8424-E20C9BCF3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840" y="2671141"/>
                <a:ext cx="4914899" cy="369332"/>
              </a:xfrm>
              <a:prstGeom prst="rect">
                <a:avLst/>
              </a:prstGeom>
              <a:blipFill>
                <a:blip r:embed="rId5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row: Right 23">
            <a:extLst>
              <a:ext uri="{FF2B5EF4-FFF2-40B4-BE49-F238E27FC236}">
                <a16:creationId xmlns:a16="http://schemas.microsoft.com/office/drawing/2014/main" id="{1428BD42-62BE-46D9-ADB1-9E750BB8F50B}"/>
              </a:ext>
            </a:extLst>
          </p:cNvPr>
          <p:cNvSpPr/>
          <p:nvPr/>
        </p:nvSpPr>
        <p:spPr>
          <a:xfrm>
            <a:off x="1165860" y="2795639"/>
            <a:ext cx="381000" cy="18177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70C5F5-7B86-45AE-AA96-453772C4C30E}"/>
              </a:ext>
            </a:extLst>
          </p:cNvPr>
          <p:cNvSpPr txBox="1"/>
          <p:nvPr/>
        </p:nvSpPr>
        <p:spPr>
          <a:xfrm>
            <a:off x="6992936" y="266031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 Eq. (1)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FD6D67-BD0B-499C-9566-86B3FD76A90F}"/>
              </a:ext>
            </a:extLst>
          </p:cNvPr>
          <p:cNvSpPr txBox="1"/>
          <p:nvPr/>
        </p:nvSpPr>
        <p:spPr>
          <a:xfrm>
            <a:off x="665480" y="3151705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  <a:r>
              <a:rPr lang="en-US" i="1" dirty="0"/>
              <a:t>q &gt;&gt;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416201-4FE5-4C9A-9321-FA7ABC953289}"/>
                  </a:ext>
                </a:extLst>
              </p:cNvPr>
              <p:cNvSpPr txBox="1"/>
              <p:nvPr/>
            </p:nvSpPr>
            <p:spPr>
              <a:xfrm>
                <a:off x="1813560" y="3066828"/>
                <a:ext cx="6248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⁡(1+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416201-4FE5-4C9A-9321-FA7ABC953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560" y="3066828"/>
                <a:ext cx="624840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9E1444-CA93-4965-8C3C-D703E1B4E050}"/>
                  </a:ext>
                </a:extLst>
              </p:cNvPr>
              <p:cNvSpPr txBox="1"/>
              <p:nvPr/>
            </p:nvSpPr>
            <p:spPr>
              <a:xfrm>
                <a:off x="3657600" y="3783662"/>
                <a:ext cx="5506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𝑤h𝑒𝑛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≫1,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𝑇𝑎𝑦𝑙𝑜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𝑒𝑥𝑝𝑎𝑛𝑠𝑖𝑜𝑛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9E1444-CA93-4965-8C3C-D703E1B4E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83662"/>
                <a:ext cx="5506086" cy="369332"/>
              </a:xfrm>
              <a:prstGeom prst="rect">
                <a:avLst/>
              </a:prstGeom>
              <a:blipFill>
                <a:blip r:embed="rId7"/>
                <a:stretch>
                  <a:fillRect l="-88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EAC4C55-1B7F-42F5-ADF6-1281537AA539}"/>
              </a:ext>
            </a:extLst>
          </p:cNvPr>
          <p:cNvSpPr txBox="1"/>
          <p:nvPr/>
        </p:nvSpPr>
        <p:spPr>
          <a:xfrm>
            <a:off x="365760" y="387986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Plugging this back to Eq (1)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6CBCCC-E76D-47C4-93E3-4A6C5303F4BE}"/>
              </a:ext>
            </a:extLst>
          </p:cNvPr>
          <p:cNvSpPr/>
          <p:nvPr/>
        </p:nvSpPr>
        <p:spPr>
          <a:xfrm>
            <a:off x="6880860" y="3093183"/>
            <a:ext cx="990600" cy="714683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F5D1A0-1CCA-4920-85CC-A01C8D5F4C36}"/>
                  </a:ext>
                </a:extLst>
              </p:cNvPr>
              <p:cNvSpPr txBox="1"/>
              <p:nvPr/>
            </p:nvSpPr>
            <p:spPr>
              <a:xfrm>
                <a:off x="2245360" y="4107873"/>
                <a:ext cx="5094923" cy="657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F5D1A0-1CCA-4920-85CC-A01C8D5F4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360" y="4107873"/>
                <a:ext cx="5094923" cy="6575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5770AAE-9407-4A8B-B39F-ECFA006FC760}"/>
                  </a:ext>
                </a:extLst>
              </p:cNvPr>
              <p:cNvSpPr txBox="1"/>
              <p:nvPr/>
            </p:nvSpPr>
            <p:spPr>
              <a:xfrm>
                <a:off x="1049336" y="4564237"/>
                <a:ext cx="7467600" cy="694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5770AAE-9407-4A8B-B39F-ECFA006FC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6" y="4564237"/>
                <a:ext cx="7467600" cy="6948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3C3ECF-D81A-40AB-9D94-62D51D94F32C}"/>
                  </a:ext>
                </a:extLst>
              </p:cNvPr>
              <p:cNvSpPr txBox="1"/>
              <p:nvPr/>
            </p:nvSpPr>
            <p:spPr>
              <a:xfrm>
                <a:off x="838200" y="5201145"/>
                <a:ext cx="52578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3C3ECF-D81A-40AB-9D94-62D51D94F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01145"/>
                <a:ext cx="5257800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30B8405-44AC-496B-8ACA-5E1F0F4A49A0}"/>
                  </a:ext>
                </a:extLst>
              </p:cNvPr>
              <p:cNvSpPr txBox="1"/>
              <p:nvPr/>
            </p:nvSpPr>
            <p:spPr>
              <a:xfrm>
                <a:off x="6306027" y="5300148"/>
                <a:ext cx="2420936" cy="46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≪1⇒1+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30B8405-44AC-496B-8ACA-5E1F0F4A4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27" y="5300148"/>
                <a:ext cx="2420936" cy="468975"/>
              </a:xfrm>
              <a:prstGeom prst="rect">
                <a:avLst/>
              </a:prstGeom>
              <a:blipFill>
                <a:blip r:embed="rId11"/>
                <a:stretch>
                  <a:fillRect l="-1256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1512F5-9663-46A5-92C6-B080354299AE}"/>
                  </a:ext>
                </a:extLst>
              </p:cNvPr>
              <p:cNvSpPr txBox="1"/>
              <p:nvPr/>
            </p:nvSpPr>
            <p:spPr>
              <a:xfrm>
                <a:off x="820735" y="5888560"/>
                <a:ext cx="3478214" cy="571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𝑁𝑙𝑛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1512F5-9663-46A5-92C6-B08035429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35" y="5888560"/>
                <a:ext cx="3478214" cy="571823"/>
              </a:xfrm>
              <a:prstGeom prst="rect">
                <a:avLst/>
              </a:prstGeom>
              <a:blipFill>
                <a:blip r:embed="rId12"/>
                <a:stretch>
                  <a:fillRect l="-1930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2D767E4A-1AE9-47A7-B90B-4CCAE64BF697}"/>
              </a:ext>
            </a:extLst>
          </p:cNvPr>
          <p:cNvSpPr txBox="1"/>
          <p:nvPr/>
        </p:nvSpPr>
        <p:spPr>
          <a:xfrm>
            <a:off x="6410643" y="5851305"/>
            <a:ext cx="2420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large Einstein’s solid when </a:t>
            </a:r>
            <a:r>
              <a:rPr lang="en-US" i="1" dirty="0"/>
              <a:t>q&gt;&gt;N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CA00A83-AB24-4093-9CD7-8614FC87C615}"/>
                  </a:ext>
                </a:extLst>
              </p:cNvPr>
              <p:cNvSpPr txBox="1"/>
              <p:nvPr/>
            </p:nvSpPr>
            <p:spPr>
              <a:xfrm>
                <a:off x="4783136" y="5966305"/>
                <a:ext cx="1573847" cy="58458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CA00A83-AB24-4093-9CD7-8614FC87C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136" y="5966305"/>
                <a:ext cx="1573847" cy="5845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2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23" grpId="0" animBg="1"/>
      <p:bldP spid="24" grpId="0" animBg="1"/>
      <p:bldP spid="25" grpId="0"/>
      <p:bldP spid="28" grpId="0"/>
      <p:bldP spid="29" grpId="0"/>
      <p:bldP spid="30" grpId="0"/>
      <p:bldP spid="31" grpId="0"/>
      <p:bldP spid="32" grpId="0" animBg="1"/>
      <p:bldP spid="34" grpId="0"/>
      <p:bldP spid="36" grpId="0"/>
      <p:bldP spid="37" grpId="0"/>
      <p:bldP spid="41" grpId="0"/>
      <p:bldP spid="42" grpId="0"/>
      <p:bldP spid="43" grpId="0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9A700C-CB67-40F2-89B5-CA59E87F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2209800" cy="609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2.16.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FAFF6-05FB-473E-9A66-937E9FBEE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1425"/>
            <a:ext cx="7996966" cy="36082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8E4702-144A-42F5-9A8F-9E8296AB5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4609042"/>
            <a:ext cx="7996967" cy="20203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AAFFC0-7A93-4E94-A8CF-B1F9EABAEDF6}"/>
              </a:ext>
            </a:extLst>
          </p:cNvPr>
          <p:cNvSpPr txBox="1"/>
          <p:nvPr/>
        </p:nvSpPr>
        <p:spPr>
          <a:xfrm>
            <a:off x="3124200" y="304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you flip 1000 coins.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F5DFAED5-18E1-4DD8-9F5E-52BE28352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30164"/>
              </p:ext>
            </p:extLst>
          </p:nvPr>
        </p:nvGraphicFramePr>
        <p:xfrm>
          <a:off x="6172200" y="348079"/>
          <a:ext cx="2667000" cy="59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469800" progId="Equation.3">
                  <p:embed/>
                </p:oleObj>
              </mc:Choice>
              <mc:Fallback>
                <p:oleObj name="Equation" r:id="rId4" imgW="2120760" imgH="469800" progId="Equation.3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F5DFAED5-18E1-4DD8-9F5E-52BE283522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8079"/>
                        <a:ext cx="2667000" cy="591734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45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752600" y="11430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Assignment#4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2/24/2022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/>
              <a:t>2.17, 2.19, 2.26, and </a:t>
            </a:r>
            <a:r>
              <a:rPr lang="en-US" sz="2400" strike="sngStrike" dirty="0"/>
              <a:t>2.31</a:t>
            </a:r>
            <a:r>
              <a:rPr lang="en-US" sz="2400" dirty="0"/>
              <a:t> 2.33.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685800" y="5105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</a:t>
            </a:r>
            <a:r>
              <a:rPr lang="en-US" sz="2000" dirty="0"/>
              <a:t> Sharpness of Multiplicity function, Ideal Gas, Entropy, 2</a:t>
            </a:r>
            <a:r>
              <a:rPr lang="en-US" sz="2000" baseline="30000" dirty="0"/>
              <a:t>nd</a:t>
            </a:r>
            <a:r>
              <a:rPr lang="en-US" sz="2000" dirty="0"/>
              <a:t> Law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00200" y="2895600"/>
            <a:ext cx="542544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r>
              <a:rPr lang="en-US" sz="2400" u="sng" dirty="0"/>
              <a:t>2.1, 2.2, 2.5, 2.6, 2.8</a:t>
            </a:r>
            <a:r>
              <a:rPr lang="en-US" sz="2400" dirty="0"/>
              <a:t>, 2.28, 2.32, and 2.36.</a:t>
            </a:r>
          </a:p>
          <a:p>
            <a:r>
              <a:rPr lang="en-US" sz="2000" dirty="0"/>
              <a:t>(These are all problems from this chapter)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427672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352800" y="1981200"/>
            <a:ext cx="457200" cy="243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50" name="AutoShape 34"/>
          <p:cNvSpPr>
            <a:spLocks/>
          </p:cNvSpPr>
          <p:nvPr/>
        </p:nvSpPr>
        <p:spPr bwMode="auto">
          <a:xfrm>
            <a:off x="3429000" y="2895600"/>
            <a:ext cx="304800" cy="1447800"/>
          </a:xfrm>
          <a:prstGeom prst="rightBrace">
            <a:avLst>
              <a:gd name="adj1" fmla="val 39583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51" name="AutoShape 35"/>
          <p:cNvSpPr>
            <a:spLocks/>
          </p:cNvSpPr>
          <p:nvPr/>
        </p:nvSpPr>
        <p:spPr bwMode="auto">
          <a:xfrm>
            <a:off x="3429000" y="21336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419600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152400" y="954088"/>
            <a:ext cx="7156126" cy="40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cs typeface="Times New Roman" panose="02020603050405020304" pitchFamily="18" charset="0"/>
              </a:rPr>
              <a:t>The “macrostates” of an Einstein Model with only one atom (</a:t>
            </a:r>
            <a:r>
              <a:rPr lang="en-US" sz="2000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= 3)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581400" y="1828800"/>
            <a:ext cx="10255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  <a:sym typeface="Symbol" pitchFamily="18" charset="2"/>
              </a:rPr>
              <a:t> (1, 0) = 1</a:t>
            </a:r>
            <a:endParaRPr lang="en-US" sz="1200" b="1">
              <a:latin typeface="Arial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3671888" y="2333625"/>
            <a:ext cx="10255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  <a:sym typeface="Symbol" pitchFamily="18" charset="2"/>
              </a:rPr>
              <a:t> (1, 1) = 3</a:t>
            </a:r>
            <a:endParaRPr lang="en-US" sz="1200" b="1">
              <a:latin typeface="Arial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3733800" y="3476625"/>
            <a:ext cx="10255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  <a:sym typeface="Symbol" pitchFamily="18" charset="2"/>
              </a:rPr>
              <a:t> (1, 2) = 6</a:t>
            </a:r>
            <a:endParaRPr lang="en-US" sz="1200" b="1">
              <a:latin typeface="Arial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894638" y="2819400"/>
            <a:ext cx="1109662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  <a:sym typeface="Symbol" pitchFamily="18" charset="2"/>
              </a:rPr>
              <a:t> (1, 3) = 10</a:t>
            </a:r>
            <a:endParaRPr lang="en-US" sz="1200" b="1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62" name="Object 0"/>
              <p:cNvSpPr txBox="1"/>
              <p:nvPr/>
            </p:nvSpPr>
            <p:spPr bwMode="auto">
              <a:xfrm>
                <a:off x="2065014" y="5562670"/>
                <a:ext cx="5243512" cy="927030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r>
                        <m:rPr>
                          <m:sty m:val="p"/>
                        </m:rP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 !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!(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−1)!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262" name="Object 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5014" y="5562670"/>
                <a:ext cx="5243512" cy="9270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63" name="Rectangle 5"/>
          <p:cNvSpPr>
            <a:spLocks noChangeArrowheads="1"/>
          </p:cNvSpPr>
          <p:nvPr/>
        </p:nvSpPr>
        <p:spPr bwMode="auto">
          <a:xfrm>
            <a:off x="228600" y="48006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The multiplicity of a state of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oscillators (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/3 atoms) with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energy quanta distributed among these oscillators:</a:t>
            </a:r>
          </a:p>
        </p:txBody>
      </p:sp>
      <p:sp>
        <p:nvSpPr>
          <p:cNvPr id="926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The Multiplicity of Einstein Solid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2" grpId="0" animBg="1"/>
      <p:bldP spid="9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Interacting Einstein Solids,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Macropartitions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70560" y="817686"/>
            <a:ext cx="7772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cs typeface="Times New Roman" panose="02020603050405020304" pitchFamily="18" charset="0"/>
              </a:rPr>
              <a:t>Suppose we bring two Einstein solids </a:t>
            </a:r>
            <a:r>
              <a:rPr lang="en-US" sz="1800" b="1" i="1" dirty="0">
                <a:cs typeface="Times New Roman" panose="02020603050405020304" pitchFamily="18" charset="0"/>
              </a:rPr>
              <a:t>A</a:t>
            </a:r>
            <a:r>
              <a:rPr lang="en-US" sz="1800" dirty="0">
                <a:cs typeface="Times New Roman" panose="02020603050405020304" pitchFamily="18" charset="0"/>
              </a:rPr>
              <a:t> and </a:t>
            </a:r>
            <a:r>
              <a:rPr lang="en-US" sz="1800" b="1" i="1" dirty="0">
                <a:cs typeface="Times New Roman" panose="02020603050405020304" pitchFamily="18" charset="0"/>
              </a:rPr>
              <a:t>B</a:t>
            </a:r>
            <a:r>
              <a:rPr lang="en-US" sz="1800" dirty="0">
                <a:cs typeface="Times New Roman" panose="02020603050405020304" pitchFamily="18" charset="0"/>
              </a:rPr>
              <a:t> (two sub-systems with </a:t>
            </a:r>
            <a:r>
              <a:rPr lang="en-US" sz="1800" b="1" i="1" dirty="0">
                <a:cs typeface="Times New Roman" panose="02020603050405020304" pitchFamily="18" charset="0"/>
              </a:rPr>
              <a:t>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 </a:t>
            </a:r>
            <a:r>
              <a:rPr lang="en-US" sz="1800" b="1" i="1" dirty="0">
                <a:cs typeface="Times New Roman" panose="02020603050405020304" pitchFamily="18" charset="0"/>
              </a:rPr>
              <a:t>,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</a:t>
            </a:r>
            <a:r>
              <a:rPr lang="en-US" sz="1800" dirty="0">
                <a:cs typeface="Times New Roman" panose="02020603050405020304" pitchFamily="18" charset="0"/>
              </a:rPr>
              <a:t> and </a:t>
            </a:r>
            <a:r>
              <a:rPr lang="en-US" sz="1800" b="1" i="1" dirty="0">
                <a:cs typeface="Times New Roman" panose="02020603050405020304" pitchFamily="18" charset="0"/>
              </a:rPr>
              <a:t>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 </a:t>
            </a:r>
            <a:r>
              <a:rPr lang="en-US" sz="1800" b="1" i="1" dirty="0">
                <a:cs typeface="Times New Roman" panose="02020603050405020304" pitchFamily="18" charset="0"/>
              </a:rPr>
              <a:t>,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</a:t>
            </a:r>
            <a:r>
              <a:rPr lang="en-US" sz="1800" dirty="0">
                <a:cs typeface="Times New Roman" panose="02020603050405020304" pitchFamily="18" charset="0"/>
              </a:rPr>
              <a:t>)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into thermal contact</a:t>
            </a:r>
            <a:r>
              <a:rPr lang="en-US" sz="1800" dirty="0">
                <a:cs typeface="Times New Roman" panose="02020603050405020304" pitchFamily="18" charset="0"/>
              </a:rPr>
              <a:t>, to form a larger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isolated system</a:t>
            </a:r>
            <a:r>
              <a:rPr lang="en-US" sz="1800" dirty="0">
                <a:cs typeface="Times New Roman" panose="02020603050405020304" pitchFamily="18" charset="0"/>
              </a:rPr>
              <a:t>. What happens to these solids (macroscopically) after they have been brought into contact?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495800" y="2133600"/>
            <a:ext cx="3886200" cy="1295400"/>
            <a:chOff x="4343400" y="2209800"/>
            <a:chExt cx="3886200" cy="1295400"/>
          </a:xfrm>
        </p:grpSpPr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4343400" y="2209800"/>
              <a:ext cx="3886200" cy="1295400"/>
            </a:xfrm>
            <a:prstGeom prst="rect">
              <a:avLst/>
            </a:prstGeom>
            <a:noFill/>
            <a:ln w="127000">
              <a:pattFill prst="smConfetti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4724400" y="2438400"/>
              <a:ext cx="9906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6858000" y="2438400"/>
              <a:ext cx="9906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4781550" y="2641600"/>
              <a:ext cx="930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solidFill>
                    <a:schemeClr val="bg1"/>
                  </a:solidFill>
                  <a:latin typeface="Arial" charset="0"/>
                </a:rPr>
                <a:t>N</a:t>
              </a:r>
              <a:r>
                <a:rPr lang="en-US" sz="2000" b="1" i="1" baseline="-250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2000" b="1" i="1">
                  <a:solidFill>
                    <a:schemeClr val="bg1"/>
                  </a:solidFill>
                  <a:latin typeface="Arial" charset="0"/>
                </a:rPr>
                <a:t>, U</a:t>
              </a:r>
              <a:r>
                <a:rPr lang="en-US" sz="2000" b="1" i="1" baseline="-250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6934200" y="2641600"/>
              <a:ext cx="930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solidFill>
                    <a:schemeClr val="bg1"/>
                  </a:solidFill>
                  <a:latin typeface="Arial" charset="0"/>
                </a:rPr>
                <a:t>N</a:t>
              </a:r>
              <a:r>
                <a:rPr lang="en-US" sz="2000" b="1" i="1" baseline="-2500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2000" b="1" i="1">
                  <a:solidFill>
                    <a:schemeClr val="bg1"/>
                  </a:solidFill>
                  <a:latin typeface="Arial" charset="0"/>
                </a:rPr>
                <a:t>, U</a:t>
              </a:r>
              <a:r>
                <a:rPr lang="en-US" sz="2000" b="1" i="1" baseline="-250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46090" name="AutoShape 10"/>
            <p:cNvSpPr>
              <a:spLocks noChangeArrowheads="1"/>
            </p:cNvSpPr>
            <p:nvPr/>
          </p:nvSpPr>
          <p:spPr bwMode="auto">
            <a:xfrm>
              <a:off x="5943600" y="2743200"/>
              <a:ext cx="685800" cy="228600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5872163" y="2433638"/>
              <a:ext cx="808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energy</a:t>
              </a:r>
            </a:p>
          </p:txBody>
        </p:sp>
      </p:grp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128963" y="1711489"/>
            <a:ext cx="579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cs typeface="Times New Roman" panose="02020603050405020304" pitchFamily="18" charset="0"/>
              </a:rPr>
              <a:t>The combined sys. </a:t>
            </a:r>
            <a:r>
              <a:rPr lang="en-US" sz="1800" b="1" i="1" dirty="0">
                <a:cs typeface="Times New Roman" panose="02020603050405020304" pitchFamily="18" charset="0"/>
              </a:rPr>
              <a:t>N = 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</a:t>
            </a:r>
            <a:r>
              <a:rPr lang="en-US" sz="1800" b="1" i="1" dirty="0">
                <a:cs typeface="Times New Roman" panose="02020603050405020304" pitchFamily="18" charset="0"/>
              </a:rPr>
              <a:t>+ 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 </a:t>
            </a:r>
            <a:r>
              <a:rPr lang="en-US" sz="1800" b="1" i="1" dirty="0">
                <a:cs typeface="Times New Roman" panose="02020603050405020304" pitchFamily="18" charset="0"/>
              </a:rPr>
              <a:t>,  U =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b="1" dirty="0">
                <a:cs typeface="Times New Roman" panose="02020603050405020304" pitchFamily="18" charset="0"/>
              </a:rPr>
              <a:t>+</a:t>
            </a:r>
            <a:r>
              <a:rPr lang="en-US" sz="1800" b="1" i="1" dirty="0">
                <a:cs typeface="Times New Roman" panose="02020603050405020304" pitchFamily="18" charset="0"/>
              </a:rPr>
              <a:t>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</a:t>
            </a:r>
            <a:r>
              <a:rPr lang="en-US" sz="1800" b="1" i="1" dirty="0">
                <a:cs typeface="Times New Roman" panose="02020603050405020304" pitchFamily="18" charset="0"/>
              </a:rPr>
              <a:t>=</a:t>
            </a:r>
            <a:r>
              <a:rPr lang="en-US" sz="1800" b="1" dirty="0">
                <a:cs typeface="Times New Roman" panose="02020603050405020304" pitchFamily="18" charset="0"/>
              </a:rPr>
              <a:t>const</a:t>
            </a:r>
            <a:r>
              <a:rPr lang="en-US" sz="1800" b="1" i="1" dirty="0">
                <a:cs typeface="Times New Roman" panose="02020603050405020304" pitchFamily="18" charset="0"/>
              </a:rPr>
              <a:t>.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 </a:t>
            </a:r>
            <a:endParaRPr lang="en-US" sz="1800" b="1" i="1" dirty="0">
              <a:cs typeface="Times New Roman" panose="02020603050405020304" pitchFamily="18" charset="0"/>
            </a:endParaRPr>
          </a:p>
        </p:txBody>
      </p:sp>
      <p:sp>
        <p:nvSpPr>
          <p:cNvPr id="46093" name="Rectangle 16"/>
          <p:cNvSpPr>
            <a:spLocks noChangeArrowheads="1"/>
          </p:cNvSpPr>
          <p:nvPr/>
        </p:nvSpPr>
        <p:spPr bwMode="auto">
          <a:xfrm>
            <a:off x="670560" y="6144017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1" dirty="0">
                <a:cs typeface="Times New Roman" panose="02020603050405020304" pitchFamily="18" charset="0"/>
              </a:rPr>
              <a:t>Question</a:t>
            </a:r>
            <a:r>
              <a:rPr lang="en-US" sz="1800" dirty="0">
                <a:cs typeface="Times New Roman" panose="02020603050405020304" pitchFamily="18" charset="0"/>
              </a:rPr>
              <a:t>: what would be the </a:t>
            </a:r>
            <a:r>
              <a:rPr lang="en-US" sz="1800" b="1" i="1" dirty="0">
                <a:cs typeface="Times New Roman" panose="02020603050405020304" pitchFamily="18" charset="0"/>
              </a:rPr>
              <a:t>most probable</a:t>
            </a:r>
            <a:r>
              <a:rPr lang="en-US" sz="1800" dirty="0">
                <a:cs typeface="Times New Roman" panose="02020603050405020304" pitchFamily="18" charset="0"/>
              </a:rPr>
              <a:t> macrostate for given </a:t>
            </a:r>
            <a:r>
              <a:rPr lang="en-US" sz="1800" b="1" i="1" dirty="0">
                <a:cs typeface="Times New Roman" panose="02020603050405020304" pitchFamily="18" charset="0"/>
              </a:rPr>
              <a:t>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 </a:t>
            </a:r>
            <a:r>
              <a:rPr lang="en-US" sz="1800" b="1" i="1" dirty="0">
                <a:cs typeface="Times New Roman" panose="02020603050405020304" pitchFamily="18" charset="0"/>
              </a:rPr>
              <a:t>, N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 </a:t>
            </a:r>
            <a:r>
              <a:rPr lang="en-US" sz="1800" b="1" i="1" dirty="0">
                <a:cs typeface="Times New Roman" panose="02020603050405020304" pitchFamily="18" charset="0"/>
              </a:rPr>
              <a:t>,  </a:t>
            </a:r>
            <a:r>
              <a:rPr lang="en-US" sz="1800" dirty="0">
                <a:cs typeface="Times New Roman" panose="02020603050405020304" pitchFamily="18" charset="0"/>
              </a:rPr>
              <a:t>and</a:t>
            </a:r>
            <a:r>
              <a:rPr lang="en-US" sz="1800" b="1" i="1" dirty="0">
                <a:cs typeface="Times New Roman" panose="02020603050405020304" pitchFamily="18" charset="0"/>
              </a:rPr>
              <a:t> U</a:t>
            </a:r>
            <a:r>
              <a:rPr lang="en-US" sz="1800" dirty="0">
                <a:cs typeface="Times New Roman" panose="02020603050405020304" pitchFamily="18" charset="0"/>
              </a:rPr>
              <a:t> ?</a:t>
            </a:r>
            <a:endParaRPr lang="en-US" sz="500" dirty="0">
              <a:cs typeface="Times New Roman" panose="02020603050405020304" pitchFamily="18" charset="0"/>
            </a:endParaRP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914400" y="2362200"/>
            <a:ext cx="327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The </a:t>
            </a:r>
            <a:r>
              <a:rPr lang="en-US" sz="1800" dirty="0" err="1">
                <a:cs typeface="Times New Roman" panose="02020603050405020304" pitchFamily="18" charset="0"/>
              </a:rPr>
              <a:t>macropartition</a:t>
            </a:r>
            <a:r>
              <a:rPr lang="en-US" sz="1800" dirty="0">
                <a:cs typeface="Times New Roman" panose="02020603050405020304" pitchFamily="18" charset="0"/>
              </a:rPr>
              <a:t> of the combined system is defined by </a:t>
            </a:r>
            <a:r>
              <a:rPr lang="en-US" sz="1800" dirty="0" err="1">
                <a:cs typeface="Times New Roman" panose="02020603050405020304" pitchFamily="18" charset="0"/>
              </a:rPr>
              <a:t>macroparameter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cs typeface="Times New Roman" panose="02020603050405020304" pitchFamily="18" charset="0"/>
              </a:rPr>
              <a:t>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</a:t>
            </a:r>
            <a:endParaRPr lang="en-US" sz="1800" i="1" baseline="-25000" dirty="0">
              <a:cs typeface="Times New Roman" panose="02020603050405020304" pitchFamily="18" charset="0"/>
            </a:endParaRPr>
          </a:p>
        </p:txBody>
      </p:sp>
      <p:sp>
        <p:nvSpPr>
          <p:cNvPr id="46095" name="Rectangle 14"/>
          <p:cNvSpPr>
            <a:spLocks noChangeArrowheads="1"/>
          </p:cNvSpPr>
          <p:nvPr/>
        </p:nvSpPr>
        <p:spPr bwMode="auto">
          <a:xfrm>
            <a:off x="533400" y="3581400"/>
            <a:ext cx="7924800" cy="6667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 err="1">
                <a:cs typeface="Times New Roman" panose="02020603050405020304" pitchFamily="18" charset="0"/>
              </a:rPr>
              <a:t>Macropartition</a:t>
            </a:r>
            <a:r>
              <a:rPr lang="en-US" sz="1800" b="1" dirty="0">
                <a:cs typeface="Times New Roman" panose="02020603050405020304" pitchFamily="18" charset="0"/>
              </a:rPr>
              <a:t>:  </a:t>
            </a:r>
            <a:r>
              <a:rPr lang="en-US" sz="1800" dirty="0">
                <a:cs typeface="Times New Roman" panose="02020603050405020304" pitchFamily="18" charset="0"/>
              </a:rPr>
              <a:t>a given pair of macrostates for sub-systems  </a:t>
            </a:r>
            <a:r>
              <a:rPr lang="en-US" sz="1800" b="1" i="1" dirty="0">
                <a:cs typeface="Times New Roman" panose="02020603050405020304" pitchFamily="18" charset="0"/>
              </a:rPr>
              <a:t>A</a:t>
            </a:r>
            <a:r>
              <a:rPr lang="en-US" sz="1800" dirty="0">
                <a:cs typeface="Times New Roman" panose="02020603050405020304" pitchFamily="18" charset="0"/>
              </a:rPr>
              <a:t> and </a:t>
            </a:r>
            <a:r>
              <a:rPr lang="en-US" sz="1800" b="1" i="1" dirty="0">
                <a:cs typeface="Times New Roman" panose="02020603050405020304" pitchFamily="18" charset="0"/>
              </a:rPr>
              <a:t>B</a:t>
            </a:r>
            <a:r>
              <a:rPr lang="en-US" sz="1800" dirty="0">
                <a:cs typeface="Times New Roman" panose="02020603050405020304" pitchFamily="18" charset="0"/>
              </a:rPr>
              <a:t>  that are consistent with conservation of the total energy  </a:t>
            </a:r>
            <a:r>
              <a:rPr lang="en-US" sz="1800" b="1" i="1" dirty="0">
                <a:cs typeface="Times New Roman" panose="02020603050405020304" pitchFamily="18" charset="0"/>
              </a:rPr>
              <a:t>U =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A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b="1" dirty="0">
                <a:cs typeface="Times New Roman" panose="02020603050405020304" pitchFamily="18" charset="0"/>
              </a:rPr>
              <a:t>+</a:t>
            </a:r>
            <a:r>
              <a:rPr lang="en-US" sz="1800" b="1" i="1" dirty="0">
                <a:cs typeface="Times New Roman" panose="02020603050405020304" pitchFamily="18" charset="0"/>
              </a:rPr>
              <a:t> U</a:t>
            </a:r>
            <a:r>
              <a:rPr lang="en-US" sz="1800" b="1" i="1" baseline="-25000" dirty="0">
                <a:cs typeface="Times New Roman" panose="02020603050405020304" pitchFamily="18" charset="0"/>
              </a:rPr>
              <a:t>B</a:t>
            </a:r>
            <a:r>
              <a:rPr lang="en-US" sz="1800" b="1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6096" name="Rectangle 4"/>
          <p:cNvSpPr>
            <a:spLocks noChangeArrowheads="1"/>
          </p:cNvSpPr>
          <p:nvPr/>
        </p:nvSpPr>
        <p:spPr bwMode="auto">
          <a:xfrm>
            <a:off x="533400" y="4938713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Example</a:t>
            </a:r>
            <a:r>
              <a:rPr lang="en-US" dirty="0">
                <a:cs typeface="Times New Roman" panose="02020603050405020304" pitchFamily="18" charset="0"/>
              </a:rPr>
              <a:t>:  the pair of macrostates where </a:t>
            </a:r>
            <a:r>
              <a:rPr lang="en-US" b="1" i="1" dirty="0">
                <a:cs typeface="Times New Roman" panose="02020603050405020304" pitchFamily="18" charset="0"/>
              </a:rPr>
              <a:t>U</a:t>
            </a:r>
            <a:r>
              <a:rPr lang="en-US" b="1" i="1" baseline="-25000" dirty="0">
                <a:cs typeface="Times New Roman" panose="02020603050405020304" pitchFamily="18" charset="0"/>
              </a:rPr>
              <a:t>A</a:t>
            </a:r>
            <a:r>
              <a:rPr lang="en-US" b="1" i="1" dirty="0">
                <a:cs typeface="Times New Roman" panose="02020603050405020304" pitchFamily="18" charset="0"/>
              </a:rPr>
              <a:t>= </a:t>
            </a:r>
            <a:r>
              <a:rPr lang="en-US" b="1" dirty="0">
                <a:cs typeface="Times New Roman" panose="02020603050405020304" pitchFamily="18" charset="0"/>
              </a:rPr>
              <a:t>2 </a:t>
            </a:r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 </a:t>
            </a:r>
            <a:r>
              <a:rPr lang="en-US" dirty="0">
                <a:cs typeface="Times New Roman" panose="02020603050405020304" pitchFamily="18" charset="0"/>
                <a:sym typeface="Symbol" pitchFamily="18" charset="2"/>
              </a:rPr>
              <a:t>and </a:t>
            </a:r>
            <a:r>
              <a:rPr lang="en-US" b="1" i="1" dirty="0">
                <a:cs typeface="Times New Roman" panose="02020603050405020304" pitchFamily="18" charset="0"/>
              </a:rPr>
              <a:t>U</a:t>
            </a:r>
            <a:r>
              <a:rPr lang="en-US" b="1" i="1" baseline="-25000" dirty="0">
                <a:cs typeface="Times New Roman" panose="02020603050405020304" pitchFamily="18" charset="0"/>
              </a:rPr>
              <a:t>B</a:t>
            </a:r>
            <a:r>
              <a:rPr lang="en-US" b="1" i="1" dirty="0">
                <a:cs typeface="Times New Roman" panose="02020603050405020304" pitchFamily="18" charset="0"/>
              </a:rPr>
              <a:t>= </a:t>
            </a:r>
            <a:r>
              <a:rPr lang="en-US" b="1" dirty="0">
                <a:cs typeface="Times New Roman" panose="02020603050405020304" pitchFamily="18" charset="0"/>
              </a:rPr>
              <a:t>4 </a:t>
            </a:r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 </a:t>
            </a:r>
            <a:r>
              <a:rPr lang="en-US" dirty="0">
                <a:cs typeface="Times New Roman" panose="02020603050405020304" pitchFamily="18" charset="0"/>
                <a:sym typeface="Symbol" pitchFamily="18" charset="2"/>
              </a:rPr>
              <a:t>is one possible </a:t>
            </a:r>
            <a:r>
              <a:rPr lang="en-US" dirty="0" err="1">
                <a:cs typeface="Times New Roman" panose="02020603050405020304" pitchFamily="18" charset="0"/>
                <a:sym typeface="Symbol" pitchFamily="18" charset="2"/>
              </a:rPr>
              <a:t>macropartition</a:t>
            </a:r>
            <a:r>
              <a:rPr lang="en-US" dirty="0">
                <a:cs typeface="Times New Roman" panose="02020603050405020304" pitchFamily="18" charset="0"/>
                <a:sym typeface="Symbol" pitchFamily="18" charset="2"/>
              </a:rPr>
              <a:t> of the combined system with </a:t>
            </a:r>
            <a:r>
              <a:rPr lang="en-US" b="1" i="1" dirty="0">
                <a:cs typeface="Times New Roman" panose="02020603050405020304" pitchFamily="18" charset="0"/>
              </a:rPr>
              <a:t>U = </a:t>
            </a:r>
            <a:r>
              <a:rPr lang="en-US" b="1" dirty="0">
                <a:cs typeface="Times New Roman" panose="02020603050405020304" pitchFamily="18" charset="0"/>
              </a:rPr>
              <a:t>6 </a:t>
            </a:r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 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6097" name="Rectangle 13"/>
          <p:cNvSpPr>
            <a:spLocks noChangeArrowheads="1"/>
          </p:cNvSpPr>
          <p:nvPr/>
        </p:nvSpPr>
        <p:spPr bwMode="auto">
          <a:xfrm>
            <a:off x="914400" y="553085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As time passes, the system of two solids will randomly shift between different microstates consistent with the constraint that </a:t>
            </a:r>
            <a:r>
              <a:rPr lang="en-US" sz="1800" b="1" i="1" dirty="0">
                <a:cs typeface="Times New Roman" panose="02020603050405020304" pitchFamily="18" charset="0"/>
              </a:rPr>
              <a:t>U </a:t>
            </a:r>
            <a:r>
              <a:rPr lang="en-US" sz="1800" dirty="0">
                <a:cs typeface="Times New Roman" panose="02020603050405020304" pitchFamily="18" charset="0"/>
              </a:rPr>
              <a:t>= const.</a:t>
            </a:r>
            <a:endParaRPr lang="en-US" sz="500" dirty="0">
              <a:cs typeface="Times New Roman" panose="02020603050405020304" pitchFamily="18" charset="0"/>
            </a:endParaRPr>
          </a:p>
        </p:txBody>
      </p:sp>
      <p:sp>
        <p:nvSpPr>
          <p:cNvPr id="46098" name="Rectangle 15"/>
          <p:cNvSpPr>
            <a:spLocks noChangeArrowheads="1"/>
          </p:cNvSpPr>
          <p:nvPr/>
        </p:nvSpPr>
        <p:spPr bwMode="auto">
          <a:xfrm>
            <a:off x="609600" y="4271963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Different </a:t>
            </a:r>
            <a:r>
              <a:rPr lang="en-US" sz="1800" dirty="0" err="1">
                <a:cs typeface="Times New Roman" panose="02020603050405020304" pitchFamily="18" charset="0"/>
              </a:rPr>
              <a:t>macropartitions</a:t>
            </a:r>
            <a:r>
              <a:rPr lang="en-US" sz="1800" dirty="0">
                <a:cs typeface="Times New Roman" panose="02020603050405020304" pitchFamily="18" charset="0"/>
              </a:rPr>
              <a:t> amount to different ways that the energy can be </a:t>
            </a:r>
            <a:r>
              <a:rPr lang="en-US" sz="1800" b="1" i="1" dirty="0">
                <a:cs typeface="Times New Roman" panose="02020603050405020304" pitchFamily="18" charset="0"/>
              </a:rPr>
              <a:t>macroscopically</a:t>
            </a:r>
            <a:r>
              <a:rPr lang="en-US" sz="1800" dirty="0">
                <a:cs typeface="Times New Roman" panose="02020603050405020304" pitchFamily="18" charset="0"/>
              </a:rPr>
              <a:t> divided between the sub-systems.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7106" y="3145393"/>
            <a:ext cx="173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Weakly coupled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92" grpId="0"/>
      <p:bldP spid="46093" grpId="0"/>
      <p:bldP spid="46094" grpId="0"/>
      <p:bldP spid="46095" grpId="0" animBg="1"/>
      <p:bldP spid="46096" grpId="0"/>
      <p:bldP spid="46097" grpId="0"/>
      <p:bldP spid="4609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42160"/>
            <a:ext cx="7772400" cy="381000"/>
          </a:xfrm>
          <a:solidFill>
            <a:srgbClr val="0000FF"/>
          </a:solidFill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Multiplicity of Two Sub-Systems Combined</a:t>
            </a:r>
          </a:p>
        </p:txBody>
      </p:sp>
      <p:sp>
        <p:nvSpPr>
          <p:cNvPr id="47108" name="Rectangle 1028"/>
          <p:cNvSpPr>
            <a:spLocks noChangeArrowheads="1"/>
          </p:cNvSpPr>
          <p:nvPr/>
        </p:nvSpPr>
        <p:spPr bwMode="auto">
          <a:xfrm>
            <a:off x="531328" y="2066065"/>
            <a:ext cx="8242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Two one-atom “solids” (3 oscillators each) into thermal contact, with the total </a:t>
            </a:r>
            <a:r>
              <a:rPr lang="en-US" b="1" i="1" dirty="0">
                <a:cs typeface="Times New Roman" panose="02020603050405020304" pitchFamily="18" charset="0"/>
              </a:rPr>
              <a:t>U</a:t>
            </a:r>
            <a:r>
              <a:rPr lang="en-US" b="1" dirty="0">
                <a:cs typeface="Times New Roman" panose="02020603050405020304" pitchFamily="18" charset="0"/>
              </a:rPr>
              <a:t> = 6</a:t>
            </a:r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</a:t>
            </a:r>
            <a:r>
              <a:rPr lang="en-US" dirty="0">
                <a:cs typeface="Times New Roman" panose="02020603050405020304" pitchFamily="18" charset="0"/>
                <a:sym typeface="Symbol" pitchFamily="18" charset="2"/>
              </a:rPr>
              <a:t>.</a:t>
            </a:r>
            <a:endParaRPr 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19536" name="Group 1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04964"/>
              </p:ext>
            </p:extLst>
          </p:nvPr>
        </p:nvGraphicFramePr>
        <p:xfrm>
          <a:off x="825500" y="3117950"/>
          <a:ext cx="4432301" cy="3188208"/>
        </p:xfrm>
        <a:graphic>
          <a:graphicData uri="http://schemas.openxmlformats.org/drawingml/2006/table">
            <a:tbl>
              <a:tblPr/>
              <a:tblGrid>
                <a:gridCol w="1055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 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 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 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( 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 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B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: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: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: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: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: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: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: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74" name="Rectangle 1094"/>
          <p:cNvSpPr>
            <a:spLocks noChangeArrowheads="1"/>
          </p:cNvSpPr>
          <p:nvPr/>
        </p:nvSpPr>
        <p:spPr bwMode="auto">
          <a:xfrm>
            <a:off x="344394" y="2545021"/>
            <a:ext cx="5426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Possible </a:t>
            </a:r>
            <a:r>
              <a:rPr lang="en-US" dirty="0" err="1">
                <a:cs typeface="Times New Roman" panose="02020603050405020304" pitchFamily="18" charset="0"/>
              </a:rPr>
              <a:t>macropartitions</a:t>
            </a:r>
            <a:r>
              <a:rPr lang="en-US" dirty="0">
                <a:cs typeface="Times New Roman" panose="02020603050405020304" pitchFamily="18" charset="0"/>
              </a:rPr>
              <a:t> for </a:t>
            </a:r>
            <a:r>
              <a:rPr lang="en-US" b="1" i="1" dirty="0">
                <a:cs typeface="Times New Roman" panose="02020603050405020304" pitchFamily="18" charset="0"/>
              </a:rPr>
              <a:t>N</a:t>
            </a:r>
            <a:r>
              <a:rPr lang="en-US" b="1" i="1" baseline="-25000" dirty="0">
                <a:cs typeface="Times New Roman" panose="02020603050405020304" pitchFamily="18" charset="0"/>
              </a:rPr>
              <a:t>A</a:t>
            </a:r>
            <a:r>
              <a:rPr lang="en-US" b="1" i="1" dirty="0">
                <a:cs typeface="Times New Roman" panose="02020603050405020304" pitchFamily="18" charset="0"/>
              </a:rPr>
              <a:t>= N</a:t>
            </a:r>
            <a:r>
              <a:rPr lang="en-US" b="1" i="1" baseline="-25000" dirty="0">
                <a:cs typeface="Times New Roman" panose="02020603050405020304" pitchFamily="18" charset="0"/>
              </a:rPr>
              <a:t>B </a:t>
            </a:r>
            <a:r>
              <a:rPr lang="en-US" b="1" i="1" dirty="0">
                <a:cs typeface="Times New Roman" panose="02020603050405020304" pitchFamily="18" charset="0"/>
              </a:rPr>
              <a:t>= </a:t>
            </a:r>
            <a:r>
              <a:rPr lang="en-US" b="1" dirty="0">
                <a:cs typeface="Times New Roman" panose="02020603050405020304" pitchFamily="18" charset="0"/>
              </a:rPr>
              <a:t>3, </a:t>
            </a:r>
            <a:r>
              <a:rPr lang="en-US" b="1" i="1" dirty="0">
                <a:cs typeface="Times New Roman" panose="02020603050405020304" pitchFamily="18" charset="0"/>
              </a:rPr>
              <a:t>U</a:t>
            </a:r>
            <a:r>
              <a:rPr lang="en-US" b="1" dirty="0">
                <a:cs typeface="Times New Roman" panose="02020603050405020304" pitchFamily="18" charset="0"/>
              </a:rPr>
              <a:t> = </a:t>
            </a:r>
            <a:r>
              <a:rPr lang="en-US" b="1" i="1" dirty="0" err="1">
                <a:cs typeface="Times New Roman" panose="02020603050405020304" pitchFamily="18" charset="0"/>
              </a:rPr>
              <a:t>q</a:t>
            </a:r>
            <a:r>
              <a:rPr lang="en-US" b="1" baseline="-25000" dirty="0" err="1">
                <a:cs typeface="Times New Roman" panose="02020603050405020304" pitchFamily="18" charset="0"/>
              </a:rPr>
              <a:t>A</a:t>
            </a:r>
            <a:r>
              <a:rPr lang="en-US" b="1" dirty="0" err="1">
                <a:cs typeface="Times New Roman" panose="02020603050405020304" pitchFamily="18" charset="0"/>
              </a:rPr>
              <a:t>+</a:t>
            </a:r>
            <a:r>
              <a:rPr lang="en-US" b="1" i="1" dirty="0" err="1">
                <a:cs typeface="Times New Roman" panose="02020603050405020304" pitchFamily="18" charset="0"/>
              </a:rPr>
              <a:t>q</a:t>
            </a:r>
            <a:r>
              <a:rPr lang="en-US" b="1" baseline="-25000" dirty="0" err="1">
                <a:cs typeface="Times New Roman" panose="02020603050405020304" pitchFamily="18" charset="0"/>
              </a:rPr>
              <a:t>B</a:t>
            </a:r>
            <a:r>
              <a:rPr lang="en-US" b="1" dirty="0">
                <a:cs typeface="Times New Roman" panose="02020603050405020304" pitchFamily="18" charset="0"/>
              </a:rPr>
              <a:t>= 6</a:t>
            </a:r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75" name="Object 2"/>
              <p:cNvSpPr txBox="1"/>
              <p:nvPr/>
            </p:nvSpPr>
            <p:spPr bwMode="auto">
              <a:xfrm>
                <a:off x="5410201" y="4767983"/>
                <a:ext cx="3047999" cy="63260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 !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!(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−1)!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6+6−1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 !</m:t>
                        </m:r>
                      </m:num>
                      <m:den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!(6−1)!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7175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1" y="4767983"/>
                <a:ext cx="3047999" cy="632605"/>
              </a:xfrm>
              <a:prstGeom prst="rect">
                <a:avLst/>
              </a:prstGeom>
              <a:blipFill>
                <a:blip r:embed="rId3"/>
                <a:stretch>
                  <a:fillRect l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76" name="Rectangle 1098"/>
          <p:cNvSpPr>
            <a:spLocks noChangeArrowheads="1"/>
          </p:cNvSpPr>
          <p:nvPr/>
        </p:nvSpPr>
        <p:spPr bwMode="auto">
          <a:xfrm>
            <a:off x="5510196" y="3815963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cs typeface="Times New Roman" panose="02020603050405020304" pitchFamily="18" charset="0"/>
              </a:rPr>
              <a:t>Grand total  #  of microstates: </a:t>
            </a:r>
          </a:p>
        </p:txBody>
      </p:sp>
      <p:sp>
        <p:nvSpPr>
          <p:cNvPr id="47177" name="Rectangle 1100"/>
          <p:cNvSpPr>
            <a:spLocks noChangeArrowheads="1"/>
          </p:cNvSpPr>
          <p:nvPr/>
        </p:nvSpPr>
        <p:spPr bwMode="auto">
          <a:xfrm>
            <a:off x="838200" y="7620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The probability of a </a:t>
            </a:r>
            <a:r>
              <a:rPr lang="en-US" sz="1800" dirty="0" err="1">
                <a:cs typeface="Times New Roman" panose="02020603050405020304" pitchFamily="18" charset="0"/>
              </a:rPr>
              <a:t>macropartition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is proportional to its multiplicity:</a:t>
            </a:r>
          </a:p>
        </p:txBody>
      </p:sp>
      <p:graphicFrame>
        <p:nvGraphicFramePr>
          <p:cNvPr id="47178" name="Object 3"/>
          <p:cNvGraphicFramePr>
            <a:graphicFrameLocks noChangeAspect="1"/>
          </p:cNvGraphicFramePr>
          <p:nvPr/>
        </p:nvGraphicFramePr>
        <p:xfrm>
          <a:off x="5181600" y="838200"/>
          <a:ext cx="22733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215640" progId="Equation.3">
                  <p:embed/>
                </p:oleObj>
              </mc:Choice>
              <mc:Fallback>
                <p:oleObj name="Equation" r:id="rId4" imgW="1066680" imgH="215640" progId="Equation.3">
                  <p:embed/>
                  <p:pic>
                    <p:nvPicPr>
                      <p:cNvPr id="471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38200"/>
                        <a:ext cx="2273300" cy="4603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9" name="Rectangle 1106"/>
          <p:cNvSpPr>
            <a:spLocks noChangeArrowheads="1"/>
          </p:cNvSpPr>
          <p:nvPr/>
        </p:nvSpPr>
        <p:spPr bwMode="auto">
          <a:xfrm>
            <a:off x="4279419" y="1438275"/>
            <a:ext cx="1544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 err="1">
                <a:cs typeface="Times New Roman" panose="02020603050405020304" pitchFamily="18" charset="0"/>
                <a:sym typeface="Symbol" pitchFamily="18" charset="2"/>
              </a:rPr>
              <a:t>macropartition</a:t>
            </a:r>
            <a:endParaRPr lang="en-US" sz="1800" dirty="0">
              <a:cs typeface="Times New Roman" panose="02020603050405020304" pitchFamily="18" charset="0"/>
              <a:sym typeface="Symbol" pitchFamily="18" charset="2"/>
            </a:endParaRPr>
          </a:p>
          <a:p>
            <a:pPr algn="ctr"/>
            <a:r>
              <a:rPr lang="en-US" sz="1800" i="1" dirty="0">
                <a:cs typeface="Times New Roman" panose="02020603050405020304" pitchFamily="18" charset="0"/>
                <a:sym typeface="Symbol" pitchFamily="18" charset="2"/>
              </a:rPr>
              <a:t>A</a:t>
            </a:r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lang="en-US" sz="1800" i="1" dirty="0">
                <a:cs typeface="Times New Roman" panose="02020603050405020304" pitchFamily="18" charset="0"/>
                <a:sym typeface="Symbol" pitchFamily="18" charset="2"/>
              </a:rPr>
              <a:t>B</a:t>
            </a:r>
          </a:p>
        </p:txBody>
      </p:sp>
      <p:sp>
        <p:nvSpPr>
          <p:cNvPr id="47180" name="Rectangle 1107"/>
          <p:cNvSpPr>
            <a:spLocks noChangeArrowheads="1"/>
          </p:cNvSpPr>
          <p:nvPr/>
        </p:nvSpPr>
        <p:spPr bwMode="auto">
          <a:xfrm>
            <a:off x="6027219" y="1428750"/>
            <a:ext cx="1223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sub-system</a:t>
            </a:r>
          </a:p>
          <a:p>
            <a:pPr algn="ctr"/>
            <a:r>
              <a:rPr lang="en-US" sz="1800" i="1" dirty="0">
                <a:cs typeface="Times New Roman" panose="02020603050405020304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47181" name="Rectangle 1108"/>
          <p:cNvSpPr>
            <a:spLocks noChangeArrowheads="1"/>
          </p:cNvSpPr>
          <p:nvPr/>
        </p:nvSpPr>
        <p:spPr bwMode="auto">
          <a:xfrm>
            <a:off x="7475019" y="1438275"/>
            <a:ext cx="1223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cs typeface="Times New Roman" panose="02020603050405020304" pitchFamily="18" charset="0"/>
                <a:sym typeface="Symbol" pitchFamily="18" charset="2"/>
              </a:rPr>
              <a:t>sub-system</a:t>
            </a:r>
          </a:p>
          <a:p>
            <a:pPr algn="ctr"/>
            <a:r>
              <a:rPr lang="en-US" sz="1800" i="1" dirty="0">
                <a:cs typeface="Times New Roman" panose="02020603050405020304" pitchFamily="18" charset="0"/>
                <a:sym typeface="Symbol" pitchFamily="18" charset="2"/>
              </a:rPr>
              <a:t>B</a:t>
            </a:r>
          </a:p>
        </p:txBody>
      </p:sp>
      <p:sp>
        <p:nvSpPr>
          <p:cNvPr id="47182" name="Line 1109"/>
          <p:cNvSpPr>
            <a:spLocks noChangeShapeType="1"/>
          </p:cNvSpPr>
          <p:nvPr/>
        </p:nvSpPr>
        <p:spPr bwMode="auto">
          <a:xfrm flipV="1">
            <a:off x="5181600" y="1285875"/>
            <a:ext cx="152400" cy="228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83" name="Line 1110"/>
          <p:cNvSpPr>
            <a:spLocks noChangeShapeType="1"/>
          </p:cNvSpPr>
          <p:nvPr/>
        </p:nvSpPr>
        <p:spPr bwMode="auto">
          <a:xfrm flipV="1">
            <a:off x="6400800" y="1285875"/>
            <a:ext cx="0" cy="228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84" name="Line 1111"/>
          <p:cNvSpPr>
            <a:spLocks noChangeShapeType="1"/>
          </p:cNvSpPr>
          <p:nvPr/>
        </p:nvSpPr>
        <p:spPr bwMode="auto">
          <a:xfrm flipH="1" flipV="1">
            <a:off x="7239000" y="1285875"/>
            <a:ext cx="304800" cy="2286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E1F829-FF2F-4B60-A8D1-C1451123B5D0}"/>
              </a:ext>
            </a:extLst>
          </p:cNvPr>
          <p:cNvSpPr txBox="1"/>
          <p:nvPr/>
        </p:nvSpPr>
        <p:spPr>
          <a:xfrm>
            <a:off x="445569" y="1567249"/>
            <a:ext cx="1273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u="sng" dirty="0">
                <a:cs typeface="Times New Roman" panose="02020603050405020304" pitchFamily="18" charset="0"/>
              </a:rPr>
              <a:t>Example</a:t>
            </a:r>
            <a:r>
              <a:rPr lang="en-US" b="1" i="1" dirty="0">
                <a:cs typeface="Times New Roman" panose="02020603050405020304" pitchFamily="18" charset="0"/>
              </a:rPr>
              <a:t>: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90D4A8-7A9D-4CBA-A7FB-4A3F39A617D5}"/>
                  </a:ext>
                </a:extLst>
              </p:cNvPr>
              <p:cNvSpPr txBox="1"/>
              <p:nvPr/>
            </p:nvSpPr>
            <p:spPr>
              <a:xfrm>
                <a:off x="5638800" y="2989508"/>
                <a:ext cx="2819400" cy="6790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 (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 !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!(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90D4A8-7A9D-4CBA-A7FB-4A3F39A61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89508"/>
                <a:ext cx="2819400" cy="679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60ADF18-B2D1-4029-B0C3-774A96A3EB5C}"/>
                  </a:ext>
                </a:extLst>
              </p:cNvPr>
              <p:cNvSpPr txBox="1"/>
              <p:nvPr/>
            </p:nvSpPr>
            <p:spPr>
              <a:xfrm>
                <a:off x="8151161" y="5172648"/>
                <a:ext cx="622467" cy="40011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462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60ADF18-B2D1-4029-B0C3-774A96A3E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161" y="5172648"/>
                <a:ext cx="62246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0AB126A-681E-4260-B23D-5FC1AC0AC1C0}"/>
                  </a:ext>
                </a:extLst>
              </p:cNvPr>
              <p:cNvSpPr txBox="1"/>
              <p:nvPr/>
            </p:nvSpPr>
            <p:spPr>
              <a:xfrm>
                <a:off x="5574231" y="4259699"/>
                <a:ext cx="27036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0AB126A-681E-4260-B23D-5FC1AC0AC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231" y="4259699"/>
                <a:ext cx="2703629" cy="369332"/>
              </a:xfrm>
              <a:prstGeom prst="rect">
                <a:avLst/>
              </a:prstGeom>
              <a:blipFill>
                <a:blip r:embed="rId8"/>
                <a:stretch>
                  <a:fillRect l="-10360" t="-120000" b="-1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559D1-EB20-4FBB-89D6-311E370C354A}"/>
                  </a:ext>
                </a:extLst>
              </p:cNvPr>
              <p:cNvSpPr txBox="1"/>
              <p:nvPr/>
            </p:nvSpPr>
            <p:spPr>
              <a:xfrm>
                <a:off x="5638800" y="5416986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559D1-EB20-4FBB-89D6-311E370C3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6986"/>
                <a:ext cx="1905000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30C4BF-9E0F-4AF1-8076-5D6263BD782B}"/>
                  </a:ext>
                </a:extLst>
              </p:cNvPr>
              <p:cNvSpPr txBox="1"/>
              <p:nvPr/>
            </p:nvSpPr>
            <p:spPr>
              <a:xfrm>
                <a:off x="5507823" y="5936826"/>
                <a:ext cx="2262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30C4BF-9E0F-4AF1-8076-5D6263BD7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823" y="5936826"/>
                <a:ext cx="2262204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74" grpId="0"/>
      <p:bldP spid="47175" grpId="0"/>
      <p:bldP spid="47176" grpId="0"/>
      <p:bldP spid="19" grpId="0"/>
      <p:bldP spid="20" grpId="0"/>
      <p:bldP spid="23" grpId="0" animBg="1"/>
      <p:bldP spid="6" grpId="0"/>
      <p:bldP spid="7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>
            <a:extLst>
              <a:ext uri="{FF2B5EF4-FFF2-40B4-BE49-F238E27FC236}">
                <a16:creationId xmlns:a16="http://schemas.microsoft.com/office/drawing/2014/main" id="{98EFF7DD-21C4-4686-8627-319F9A37A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55814"/>
          <a:stretch>
            <a:fillRect/>
          </a:stretch>
        </p:blipFill>
        <p:spPr bwMode="auto">
          <a:xfrm>
            <a:off x="566038" y="347871"/>
            <a:ext cx="4132962" cy="34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D6EAC6-C104-4E1A-94C2-AB553E85B383}"/>
              </a:ext>
            </a:extLst>
          </p:cNvPr>
          <p:cNvSpPr txBox="1"/>
          <p:nvPr/>
        </p:nvSpPr>
        <p:spPr>
          <a:xfrm>
            <a:off x="5113402" y="734096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Although all 462 microstates are equally probable, some  </a:t>
            </a:r>
            <a:r>
              <a:rPr lang="en-US" dirty="0" err="1"/>
              <a:t>macrostates</a:t>
            </a:r>
            <a:r>
              <a:rPr lang="en-US" dirty="0"/>
              <a:t> are more probable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2F785D-5BA4-4CBC-B3F0-808A983D3B72}"/>
              </a:ext>
            </a:extLst>
          </p:cNvPr>
          <p:cNvSpPr txBox="1"/>
          <p:nvPr/>
        </p:nvSpPr>
        <p:spPr>
          <a:xfrm>
            <a:off x="5113402" y="2140575"/>
            <a:ext cx="3445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our example, we have total of 7 </a:t>
            </a:r>
            <a:r>
              <a:rPr lang="en-US" dirty="0" err="1"/>
              <a:t>macrostes</a:t>
            </a:r>
            <a:r>
              <a:rPr lang="en-US" dirty="0"/>
              <a:t> and 462 microstates.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E32945-31AF-4912-BD66-13F55E84E410}"/>
              </a:ext>
            </a:extLst>
          </p:cNvPr>
          <p:cNvSpPr txBox="1"/>
          <p:nvPr/>
        </p:nvSpPr>
        <p:spPr>
          <a:xfrm>
            <a:off x="647700" y="392053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Probability of finding microstate with </a:t>
            </a:r>
            <a:r>
              <a:rPr lang="en-US" i="1" dirty="0" err="1"/>
              <a:t>q</a:t>
            </a:r>
            <a:r>
              <a:rPr lang="en-US" i="1" baseline="-25000" dirty="0" err="1"/>
              <a:t>A</a:t>
            </a:r>
            <a:r>
              <a:rPr lang="en-US" dirty="0"/>
              <a:t> = 0 (that is </a:t>
            </a:r>
            <a:r>
              <a:rPr lang="en-US" i="1" dirty="0" err="1"/>
              <a:t>q</a:t>
            </a:r>
            <a:r>
              <a:rPr lang="en-US" i="1" baseline="-25000" dirty="0" err="1"/>
              <a:t>B</a:t>
            </a:r>
            <a:r>
              <a:rPr lang="en-US" dirty="0"/>
              <a:t> = 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03A826-D25D-4EE6-A3A0-3EAB585FDB8F}"/>
                  </a:ext>
                </a:extLst>
              </p:cNvPr>
              <p:cNvSpPr txBox="1"/>
              <p:nvPr/>
            </p:nvSpPr>
            <p:spPr>
              <a:xfrm>
                <a:off x="6210300" y="3771079"/>
                <a:ext cx="1066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462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03A826-D25D-4EE6-A3A0-3EAB585FD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3771079"/>
                <a:ext cx="1066800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22CC859-088E-416F-9C25-CCE31C481647}"/>
              </a:ext>
            </a:extLst>
          </p:cNvPr>
          <p:cNvSpPr txBox="1"/>
          <p:nvPr/>
        </p:nvSpPr>
        <p:spPr>
          <a:xfrm>
            <a:off x="7350760" y="3719141"/>
            <a:ext cx="122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E3C2D1-56C6-4EC8-B9AC-80062D1D25DC}"/>
              </a:ext>
            </a:extLst>
          </p:cNvPr>
          <p:cNvSpPr txBox="1"/>
          <p:nvPr/>
        </p:nvSpPr>
        <p:spPr>
          <a:xfrm>
            <a:off x="609600" y="439425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Probability of finding microstate with </a:t>
            </a:r>
            <a:r>
              <a:rPr lang="en-US" i="1" dirty="0" err="1"/>
              <a:t>q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= 3 (that is </a:t>
            </a:r>
            <a:r>
              <a:rPr lang="en-US" i="1" dirty="0" err="1"/>
              <a:t>q</a:t>
            </a:r>
            <a:r>
              <a:rPr lang="en-US" i="1" baseline="-25000" dirty="0" err="1"/>
              <a:t>B</a:t>
            </a:r>
            <a:r>
              <a:rPr lang="en-US" dirty="0"/>
              <a:t> =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0E4AA07-1059-483E-8AD7-4445C3AC24F6}"/>
                  </a:ext>
                </a:extLst>
              </p:cNvPr>
              <p:cNvSpPr txBox="1"/>
              <p:nvPr/>
            </p:nvSpPr>
            <p:spPr>
              <a:xfrm>
                <a:off x="6136640" y="4365241"/>
                <a:ext cx="1066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462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0E4AA07-1059-483E-8AD7-4445C3AC2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640" y="4365241"/>
                <a:ext cx="106680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7E9F034-915D-4B82-A7D2-116C609EB638}"/>
              </a:ext>
            </a:extLst>
          </p:cNvPr>
          <p:cNvSpPr txBox="1"/>
          <p:nvPr/>
        </p:nvSpPr>
        <p:spPr>
          <a:xfrm>
            <a:off x="7363078" y="4394259"/>
            <a:ext cx="122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AAE0BF-58D8-484F-A0DD-45EEDAC8FA31}"/>
              </a:ext>
            </a:extLst>
          </p:cNvPr>
          <p:cNvSpPr txBox="1"/>
          <p:nvPr/>
        </p:nvSpPr>
        <p:spPr>
          <a:xfrm>
            <a:off x="637984" y="5007546"/>
            <a:ext cx="643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if we start with all energy in solid B (that is </a:t>
            </a:r>
            <a:r>
              <a:rPr lang="en-US" i="1" dirty="0" err="1"/>
              <a:t>q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= 6). After some time the chances are that we will find a microstate of </a:t>
            </a:r>
            <a:r>
              <a:rPr lang="en-US" i="1" dirty="0" err="1"/>
              <a:t>q</a:t>
            </a:r>
            <a:r>
              <a:rPr lang="en-US" i="1" baseline="-25000" dirty="0" err="1"/>
              <a:t>A</a:t>
            </a:r>
            <a:r>
              <a:rPr lang="en-US" i="1" dirty="0"/>
              <a:t> = </a:t>
            </a:r>
            <a:r>
              <a:rPr lang="en-US" i="1" dirty="0" err="1"/>
              <a:t>q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= 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03F718-C36A-4293-A4C9-9BA68DF23141}"/>
              </a:ext>
            </a:extLst>
          </p:cNvPr>
          <p:cNvSpPr txBox="1"/>
          <p:nvPr/>
        </p:nvSpPr>
        <p:spPr>
          <a:xfrm>
            <a:off x="7253161" y="4929412"/>
            <a:ext cx="1780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flows from B to A, until both have same energy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16CDA5-3092-42F6-A06B-BB8F9D8A4F98}"/>
              </a:ext>
            </a:extLst>
          </p:cNvPr>
          <p:cNvSpPr txBox="1"/>
          <p:nvPr/>
        </p:nvSpPr>
        <p:spPr>
          <a:xfrm>
            <a:off x="541402" y="5726331"/>
            <a:ext cx="643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 (energy) flow is probabilistic phenomenon, not absolutely) certain, but extremely likely – </a:t>
            </a:r>
            <a:r>
              <a:rPr lang="en-US" b="1" dirty="0"/>
              <a:t>Irreversible behavior</a:t>
            </a:r>
          </a:p>
        </p:txBody>
      </p:sp>
    </p:spTree>
    <p:extLst>
      <p:ext uri="{BB962C8B-B14F-4D97-AF65-F5344CB8AC3E}">
        <p14:creationId xmlns:p14="http://schemas.microsoft.com/office/powerpoint/2010/main" val="169647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9" grpId="0"/>
      <p:bldP spid="21" grpId="0"/>
      <p:bldP spid="22" grpId="0"/>
      <p:bldP spid="11" grpId="0"/>
      <p:bldP spid="17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93EA24-C7F6-4D84-B484-1F18DC887B49}"/>
              </a:ext>
            </a:extLst>
          </p:cNvPr>
          <p:cNvSpPr txBox="1"/>
          <p:nvPr/>
        </p:nvSpPr>
        <p:spPr>
          <a:xfrm>
            <a:off x="718820" y="1078607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Energy flows spontaneously from hotter to cooler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B6B03-A63E-4BD0-8DAB-1C1DBE3AC0A0}"/>
              </a:ext>
            </a:extLst>
          </p:cNvPr>
          <p:cNvSpPr txBox="1"/>
          <p:nvPr/>
        </p:nvSpPr>
        <p:spPr>
          <a:xfrm>
            <a:off x="5024120" y="1092577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moves from less probable state to more probable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B2E816-9FAB-4A40-A41E-B2CB5AACEE76}"/>
              </a:ext>
            </a:extLst>
          </p:cNvPr>
          <p:cNvSpPr txBox="1"/>
          <p:nvPr/>
        </p:nvSpPr>
        <p:spPr>
          <a:xfrm>
            <a:off x="1112520" y="2810272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Most probable macro state has the greatest multiplicity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5CC9B2-CB3C-4E50-978C-14E05D8429E9}"/>
              </a:ext>
            </a:extLst>
          </p:cNvPr>
          <p:cNvSpPr txBox="1"/>
          <p:nvPr/>
        </p:nvSpPr>
        <p:spPr>
          <a:xfrm>
            <a:off x="5171440" y="3166855"/>
            <a:ext cx="313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Law of increase in multiplicity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673F4-CA9E-4027-BA71-D86DF26A4585}"/>
              </a:ext>
            </a:extLst>
          </p:cNvPr>
          <p:cNvSpPr txBox="1"/>
          <p:nvPr/>
        </p:nvSpPr>
        <p:spPr>
          <a:xfrm>
            <a:off x="2209800" y="35999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of the versions of 2</a:t>
            </a:r>
            <a:r>
              <a:rPr lang="en-US" baseline="30000" dirty="0"/>
              <a:t>nd</a:t>
            </a:r>
            <a:r>
              <a:rPr lang="en-US" dirty="0"/>
              <a:t> Law of Thermodynamics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9F886D5-BF4C-4215-AFD8-F1527DB1DE6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304800"/>
            <a:ext cx="7772400" cy="677863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</a:t>
            </a:r>
            <a:r>
              <a:rPr lang="en-US" sz="2800" b="1" kern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Law of Thermodynamics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541193-05D9-4E1E-AD6D-748DD3F09A61}"/>
              </a:ext>
            </a:extLst>
          </p:cNvPr>
          <p:cNvSpPr txBox="1"/>
          <p:nvPr/>
        </p:nvSpPr>
        <p:spPr>
          <a:xfrm>
            <a:off x="1071880" y="1915060"/>
            <a:ext cx="6913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The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spontaneous flow of energy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stops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when a system is at, or very near, its most likely </a:t>
            </a:r>
            <a:r>
              <a:rPr lang="en-US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macrostate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(the </a:t>
            </a:r>
            <a:r>
              <a:rPr lang="en-US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macrostate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with the greatest multiplicity).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8914C-A0A9-41CA-AB33-D18C64E5DCAB}"/>
              </a:ext>
            </a:extLst>
          </p:cNvPr>
          <p:cNvSpPr/>
          <p:nvPr/>
        </p:nvSpPr>
        <p:spPr>
          <a:xfrm>
            <a:off x="457200" y="4191381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</a:rPr>
              <a:t>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Real systems have like 10</a:t>
            </a:r>
            <a:r>
              <a:rPr lang="en-US" sz="2000" baseline="30000" dirty="0">
                <a:cs typeface="Times New Roman" panose="02020603050405020304" pitchFamily="18" charset="0"/>
              </a:rPr>
              <a:t>23</a:t>
            </a:r>
            <a:r>
              <a:rPr lang="en-US" sz="2000" dirty="0">
                <a:cs typeface="Times New Roman" panose="02020603050405020304" pitchFamily="18" charset="0"/>
              </a:rPr>
              <a:t> particles (not few hundreds like in the example)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To tackle the problem analytically, we have to use math approximations.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96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77863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Interacting Systems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(Reading Homework, p: 57-59)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90500" y="1090534"/>
            <a:ext cx="8115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While all microstates are equally probable, some macrostates are more probable than others.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5800" y="1805623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/>
              <a:t>N</a:t>
            </a:r>
            <a:r>
              <a:rPr lang="en-US" sz="2000" i="1" baseline="-25000" dirty="0"/>
              <a:t>A</a:t>
            </a:r>
            <a:r>
              <a:rPr lang="en-US" sz="2000" dirty="0"/>
              <a:t> = 300; </a:t>
            </a:r>
            <a:r>
              <a:rPr lang="en-US" sz="2000" i="1" dirty="0"/>
              <a:t>N</a:t>
            </a:r>
            <a:r>
              <a:rPr lang="en-US" sz="2000" i="1" baseline="-25000" dirty="0"/>
              <a:t>B</a:t>
            </a:r>
            <a:r>
              <a:rPr lang="en-US" sz="2000" dirty="0"/>
              <a:t> = 200; and </a:t>
            </a:r>
            <a:r>
              <a:rPr lang="en-US" sz="2000" i="1" dirty="0" err="1"/>
              <a:t>q</a:t>
            </a:r>
            <a:r>
              <a:rPr lang="en-US" sz="2000" i="1" baseline="-25000" dirty="0" err="1"/>
              <a:t>total</a:t>
            </a:r>
            <a:r>
              <a:rPr lang="en-US" sz="2000" i="1" dirty="0"/>
              <a:t> = </a:t>
            </a:r>
            <a:r>
              <a:rPr lang="en-US" sz="2000" i="1" dirty="0" err="1"/>
              <a:t>q</a:t>
            </a:r>
            <a:r>
              <a:rPr lang="en-US" sz="2000" i="1" baseline="-25000" dirty="0" err="1"/>
              <a:t>A</a:t>
            </a:r>
            <a:r>
              <a:rPr lang="en-US" sz="2000" i="1" dirty="0"/>
              <a:t> + </a:t>
            </a:r>
            <a:r>
              <a:rPr lang="en-US" sz="2000" i="1" dirty="0" err="1"/>
              <a:t>q</a:t>
            </a:r>
            <a:r>
              <a:rPr lang="en-US" sz="2000" i="1" baseline="-25000" dirty="0" err="1"/>
              <a:t>B</a:t>
            </a:r>
            <a:r>
              <a:rPr lang="en-US" sz="2000" i="1" dirty="0"/>
              <a:t> = </a:t>
            </a:r>
            <a:r>
              <a:rPr lang="en-US" sz="2000" dirty="0"/>
              <a:t>100; 101 possible macrostates</a:t>
            </a:r>
          </a:p>
        </p:txBody>
      </p:sp>
      <p:pic>
        <p:nvPicPr>
          <p:cNvPr id="40965" name="Picture 5" descr="scan0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764" y="2362200"/>
            <a:ext cx="818563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681356-A534-44C6-8B8A-9AF01EEB900A}"/>
                  </a:ext>
                </a:extLst>
              </p:cNvPr>
              <p:cNvSpPr txBox="1"/>
              <p:nvPr/>
            </p:nvSpPr>
            <p:spPr>
              <a:xfrm>
                <a:off x="1295400" y="2362200"/>
                <a:ext cx="5791200" cy="6119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100, 60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6.9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en-US" sz="28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en-US" sz="2800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28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=.074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681356-A534-44C6-8B8A-9AF01EEB9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362200"/>
                <a:ext cx="5791200" cy="611962"/>
              </a:xfrm>
              <a:prstGeom prst="rect">
                <a:avLst/>
              </a:prstGeom>
              <a:blipFill>
                <a:blip r:embed="rId2"/>
                <a:stretch>
                  <a:fillRect t="-10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64EDBBD-062B-46CF-B9C2-47FFF095C453}"/>
              </a:ext>
            </a:extLst>
          </p:cNvPr>
          <p:cNvSpPr/>
          <p:nvPr/>
        </p:nvSpPr>
        <p:spPr>
          <a:xfrm>
            <a:off x="609600" y="212780"/>
            <a:ext cx="82616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</a:t>
            </a:r>
            <a:r>
              <a:rPr lang="en-US" sz="2000" i="1" dirty="0"/>
              <a:t> ratio</a:t>
            </a:r>
            <a:r>
              <a:rPr lang="en-US" sz="2000" dirty="0"/>
              <a:t> of these multiplicities is large.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most likely macrostate is more than 10</a:t>
            </a:r>
            <a:r>
              <a:rPr lang="en-US" sz="2000" baseline="30000" dirty="0"/>
              <a:t>23</a:t>
            </a:r>
            <a:r>
              <a:rPr lang="en-US" sz="2000" dirty="0"/>
              <a:t> times more probable than the least likely macrostate.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probability of the most likely state (</a:t>
            </a:r>
            <a:r>
              <a:rPr lang="en-US" sz="2000" i="1" dirty="0" err="1"/>
              <a:t>q</a:t>
            </a:r>
            <a:r>
              <a:rPr lang="en-US" sz="2000" baseline="-25000" dirty="0" err="1"/>
              <a:t>A</a:t>
            </a:r>
            <a:r>
              <a:rPr lang="en-US" sz="2000" dirty="0"/>
              <a:t>=60)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While the probability of finding </a:t>
            </a:r>
            <a:r>
              <a:rPr lang="en-US" sz="2000" i="1" dirty="0" err="1"/>
              <a:t>q</a:t>
            </a:r>
            <a:r>
              <a:rPr lang="en-US" sz="2000" baseline="-25000" dirty="0" err="1"/>
              <a:t>A</a:t>
            </a:r>
            <a:r>
              <a:rPr lang="en-US" sz="2000" dirty="0"/>
              <a:t>&lt;10 is less than 10</a:t>
            </a:r>
            <a:r>
              <a:rPr lang="en-US" sz="2000" baseline="30000" dirty="0"/>
              <a:t>-20</a:t>
            </a:r>
            <a:r>
              <a:rPr lang="en-US" sz="20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The physical meaning: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Suppose that the system was initially in a state with </a:t>
            </a:r>
            <a:r>
              <a:rPr lang="en-US" sz="2000" i="1" dirty="0" err="1"/>
              <a:t>q</a:t>
            </a:r>
            <a:r>
              <a:rPr lang="en-US" sz="2000" baseline="-25000" dirty="0" err="1"/>
              <a:t>A</a:t>
            </a:r>
            <a:r>
              <a:rPr lang="en-US" sz="2000" dirty="0"/>
              <a:t>&lt;&lt;60; perhaps all the energy starts out in solid B.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If you wait a while, then check again, you will find out that energy has flowed from B to A.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 systems exhibits irreversible behavior</a:t>
            </a:r>
            <a:r>
              <a:rPr lang="en-US" sz="2000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Energy flows spontaneously from B to A, but never (aside from small fluctuations around </a:t>
            </a:r>
            <a:r>
              <a:rPr lang="en-US" sz="2000" i="1" dirty="0" err="1"/>
              <a:t>q</a:t>
            </a:r>
            <a:r>
              <a:rPr lang="en-US" sz="2000" baseline="-25000" dirty="0" err="1"/>
              <a:t>A</a:t>
            </a:r>
            <a:r>
              <a:rPr lang="en-US" sz="2000" dirty="0"/>
              <a:t>= 60) from A to B.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Heat is probabilistic phenomenon</a:t>
            </a:r>
            <a:r>
              <a:rPr lang="en-US" sz="2000" dirty="0"/>
              <a:t>, not absolutely certain but extremely likely.</a:t>
            </a:r>
          </a:p>
        </p:txBody>
      </p:sp>
    </p:spTree>
    <p:extLst>
      <p:ext uri="{BB962C8B-B14F-4D97-AF65-F5344CB8AC3E}">
        <p14:creationId xmlns:p14="http://schemas.microsoft.com/office/powerpoint/2010/main" val="18149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77863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 of Statistical Mechanics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52400" y="1363663"/>
            <a:ext cx="8763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macrostate</a:t>
            </a:r>
            <a:r>
              <a:rPr lang="en-US" sz="2000" dirty="0">
                <a:cs typeface="Times New Roman" panose="02020603050405020304" pitchFamily="18" charset="0"/>
              </a:rPr>
              <a:t> is specified by a sufficient number of macroscopically measurable parameters (for an Einstein solid –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U</a:t>
            </a:r>
            <a:r>
              <a:rPr lang="en-US" sz="2000" dirty="0"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microstate</a:t>
            </a:r>
            <a:r>
              <a:rPr lang="en-US" sz="2000" dirty="0">
                <a:cs typeface="Times New Roman" panose="02020603050405020304" pitchFamily="18" charset="0"/>
              </a:rPr>
              <a:t> is specified by the quantum state of each particle in a system (for an Einstein solid – # of the quanta of energy for each of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oscillators)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multiplicity</a:t>
            </a:r>
            <a:r>
              <a:rPr lang="en-US" sz="2000" dirty="0">
                <a:cs typeface="Times New Roman" panose="02020603050405020304" pitchFamily="18" charset="0"/>
              </a:rPr>
              <a:t> is the number of microstates in a macrostate. For each macrostate, there is an extremely large number of possible microstates that are macroscopically indistinguishable.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Fundamental Assumption: </a:t>
            </a:r>
            <a:r>
              <a:rPr lang="en-US" sz="2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for an isolated system, all accessible microstates are equally probable</a:t>
            </a:r>
            <a:r>
              <a:rPr lang="en-US" sz="2000" b="1" dirty="0"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The probability of a macrostate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is proportional to its multiplicity. </a:t>
            </a:r>
            <a:r>
              <a:rPr lang="en-US" sz="2000" dirty="0">
                <a:cs typeface="Times New Roman" panose="02020603050405020304" pitchFamily="18" charset="0"/>
              </a:rPr>
              <a:t>This will be sufficient to explain irreversibility.</a:t>
            </a:r>
            <a:endParaRPr lang="en-US" sz="2000" dirty="0">
              <a:cs typeface="Times New Roman" panose="02020603050405020304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2026</Words>
  <Application>Microsoft Office PowerPoint</Application>
  <PresentationFormat>On-screen Show (4:3)</PresentationFormat>
  <Paragraphs>286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Default Design</vt:lpstr>
      <vt:lpstr>Equation</vt:lpstr>
      <vt:lpstr>The Einstein Model of a Solid</vt:lpstr>
      <vt:lpstr>PowerPoint Presentation</vt:lpstr>
      <vt:lpstr>Two Interacting Einstein Solids, Macropartitions</vt:lpstr>
      <vt:lpstr>The Multiplicity of Two Sub-Systems Combined</vt:lpstr>
      <vt:lpstr>PowerPoint Presentation</vt:lpstr>
      <vt:lpstr>PowerPoint Presentation</vt:lpstr>
      <vt:lpstr>Interacting Systems (Reading Homework, p: 57-59)</vt:lpstr>
      <vt:lpstr>PowerPoint Presentation</vt:lpstr>
      <vt:lpstr>Concepts of Statistical Mechanics</vt:lpstr>
      <vt:lpstr>Problem:</vt:lpstr>
      <vt:lpstr>Math required to bridge the gap between 1 and 1023</vt:lpstr>
      <vt:lpstr>Stirling’s Approximation for N!  (N &gt;&gt; 1)</vt:lpstr>
      <vt:lpstr>Stirling’s Approximation for N!  (N &gt;&gt; 1)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184</cp:revision>
  <dcterms:created xsi:type="dcterms:W3CDTF">2008-12-22T02:42:35Z</dcterms:created>
  <dcterms:modified xsi:type="dcterms:W3CDTF">2022-02-18T02:48:33Z</dcterms:modified>
</cp:coreProperties>
</file>